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80" r:id="rId3"/>
    <p:sldId id="273" r:id="rId4"/>
    <p:sldId id="267" r:id="rId5"/>
    <p:sldId id="281" r:id="rId6"/>
    <p:sldId id="278" r:id="rId7"/>
    <p:sldId id="282" r:id="rId8"/>
    <p:sldId id="261" r:id="rId9"/>
    <p:sldId id="275" r:id="rId10"/>
    <p:sldId id="276" r:id="rId11"/>
    <p:sldId id="277" r:id="rId12"/>
    <p:sldId id="279" r:id="rId13"/>
    <p:sldId id="271" r:id="rId14"/>
    <p:sldId id="266" r:id="rId15"/>
    <p:sldId id="28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FD7115-D2F0-4A6C-905E-60B7EEBAED2A}">
          <p14:sldIdLst>
            <p14:sldId id="256"/>
            <p14:sldId id="280"/>
            <p14:sldId id="273"/>
            <p14:sldId id="267"/>
            <p14:sldId id="281"/>
            <p14:sldId id="278"/>
            <p14:sldId id="282"/>
            <p14:sldId id="261"/>
            <p14:sldId id="275"/>
            <p14:sldId id="276"/>
            <p14:sldId id="277"/>
            <p14:sldId id="279"/>
            <p14:sldId id="271"/>
            <p14:sldId id="266"/>
            <p14:sldId id="283"/>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rt Kroeker" initials="KK" lastIdx="1" clrIdx="0">
    <p:extLst>
      <p:ext uri="{19B8F6BF-5375-455C-9EA6-DF929625EA0E}">
        <p15:presenceInfo xmlns:p15="http://schemas.microsoft.com/office/powerpoint/2012/main" userId="S::kurt.kroeker@energycap.com::33f3319f-751b-4fba-a20c-59f8cdd83f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130" autoAdjust="0"/>
  </p:normalViewPr>
  <p:slideViewPr>
    <p:cSldViewPr snapToGrid="0">
      <p:cViewPr varScale="1">
        <p:scale>
          <a:sx n="86" d="100"/>
          <a:sy n="86" d="100"/>
        </p:scale>
        <p:origin x="3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D307A-0495-4B96-AAB3-78151DE243C8}"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D1036154-4E44-4EC7-958B-AEBD63856C5E}">
      <dgm:prSet phldrT="[Text]"/>
      <dgm:spPr/>
      <dgm:t>
        <a:bodyPr/>
        <a:lstStyle/>
        <a:p>
          <a:r>
            <a:rPr lang="en-US"/>
            <a:t>Shortcuts to often-used directories</a:t>
          </a:r>
        </a:p>
      </dgm:t>
    </dgm:pt>
    <dgm:pt modelId="{89B0971A-C50D-4E10-867A-97CB7EBF577E}" type="parTrans" cxnId="{BF7D3EFD-A4AB-4FE3-8D12-E03BF2842646}">
      <dgm:prSet/>
      <dgm:spPr/>
      <dgm:t>
        <a:bodyPr/>
        <a:lstStyle/>
        <a:p>
          <a:endParaRPr lang="en-US"/>
        </a:p>
      </dgm:t>
    </dgm:pt>
    <dgm:pt modelId="{C376829B-A9A8-45B4-A4C1-CFEDE5B6D7A7}" type="sibTrans" cxnId="{BF7D3EFD-A4AB-4FE3-8D12-E03BF2842646}">
      <dgm:prSet/>
      <dgm:spPr/>
      <dgm:t>
        <a:bodyPr/>
        <a:lstStyle/>
        <a:p>
          <a:endParaRPr lang="en-US"/>
        </a:p>
      </dgm:t>
    </dgm:pt>
    <dgm:pt modelId="{6D442EFF-0946-4ACA-BE89-BC10AD03800E}">
      <dgm:prSet phldrT="[Text]"/>
      <dgm:spPr/>
      <dgm:t>
        <a:bodyPr/>
        <a:lstStyle/>
        <a:p>
          <a:r>
            <a:rPr lang="en-US"/>
            <a:t>Library of personalized functions</a:t>
          </a:r>
        </a:p>
      </dgm:t>
    </dgm:pt>
    <dgm:pt modelId="{5FA4381A-42AD-41AA-A7D1-A0FC8F41BD92}" type="parTrans" cxnId="{09E49A61-9206-443F-AE4D-67C04EFAADBF}">
      <dgm:prSet/>
      <dgm:spPr/>
      <dgm:t>
        <a:bodyPr/>
        <a:lstStyle/>
        <a:p>
          <a:endParaRPr lang="en-US"/>
        </a:p>
      </dgm:t>
    </dgm:pt>
    <dgm:pt modelId="{848D8CE8-B9DB-41B8-8A7D-6F1D9D21DF94}" type="sibTrans" cxnId="{09E49A61-9206-443F-AE4D-67C04EFAADBF}">
      <dgm:prSet/>
      <dgm:spPr/>
      <dgm:t>
        <a:bodyPr/>
        <a:lstStyle/>
        <a:p>
          <a:endParaRPr lang="en-US"/>
        </a:p>
      </dgm:t>
    </dgm:pt>
    <dgm:pt modelId="{34F67B8B-C6B3-43A0-93A3-7F1A80AA0D9D}">
      <dgm:prSet phldrT="[Text]"/>
      <dgm:spPr/>
      <dgm:t>
        <a:bodyPr/>
        <a:lstStyle/>
        <a:p>
          <a:r>
            <a:rPr lang="en-US"/>
            <a:t>Testing scripts using Pester</a:t>
          </a:r>
        </a:p>
      </dgm:t>
    </dgm:pt>
    <dgm:pt modelId="{8B9D2817-2B9E-43D3-B776-0A252E989D3A}" type="parTrans" cxnId="{17B6F332-BFBD-45B2-94B0-5448DF23E02A}">
      <dgm:prSet/>
      <dgm:spPr/>
      <dgm:t>
        <a:bodyPr/>
        <a:lstStyle/>
        <a:p>
          <a:endParaRPr lang="en-US"/>
        </a:p>
      </dgm:t>
    </dgm:pt>
    <dgm:pt modelId="{43554CE2-48D9-4430-A119-2591389FD0BB}" type="sibTrans" cxnId="{17B6F332-BFBD-45B2-94B0-5448DF23E02A}">
      <dgm:prSet/>
      <dgm:spPr/>
      <dgm:t>
        <a:bodyPr/>
        <a:lstStyle/>
        <a:p>
          <a:endParaRPr lang="en-US"/>
        </a:p>
      </dgm:t>
    </dgm:pt>
    <dgm:pt modelId="{00F075AA-E412-49F8-A0FA-7622F51065A0}">
      <dgm:prSet phldrT="[Text]"/>
      <dgm:spPr/>
      <dgm:t>
        <a:bodyPr/>
        <a:lstStyle/>
        <a:p>
          <a:r>
            <a:rPr lang="en-US"/>
            <a:t>Build scripts</a:t>
          </a:r>
        </a:p>
      </dgm:t>
    </dgm:pt>
    <dgm:pt modelId="{60C46637-A5A5-4FF4-AEEF-E4D1C870D84D}" type="parTrans" cxnId="{71B0873A-4B69-4C6D-8C4C-F459EF8C9794}">
      <dgm:prSet/>
      <dgm:spPr/>
      <dgm:t>
        <a:bodyPr/>
        <a:lstStyle/>
        <a:p>
          <a:endParaRPr lang="en-US"/>
        </a:p>
      </dgm:t>
    </dgm:pt>
    <dgm:pt modelId="{32934463-8370-4D30-9EB1-3BE312E3A19E}" type="sibTrans" cxnId="{71B0873A-4B69-4C6D-8C4C-F459EF8C9794}">
      <dgm:prSet/>
      <dgm:spPr/>
      <dgm:t>
        <a:bodyPr/>
        <a:lstStyle/>
        <a:p>
          <a:endParaRPr lang="en-US"/>
        </a:p>
      </dgm:t>
    </dgm:pt>
    <dgm:pt modelId="{D9F21751-24C4-4CFB-983F-0E615F2E4C60}">
      <dgm:prSet phldrT="[Text]"/>
      <dgm:spPr/>
      <dgm:t>
        <a:bodyPr/>
        <a:lstStyle/>
        <a:p>
          <a:r>
            <a:rPr lang="en-US"/>
            <a:t>Automate manual, error-prone tasks</a:t>
          </a:r>
        </a:p>
      </dgm:t>
    </dgm:pt>
    <dgm:pt modelId="{F719F6DA-639B-4DF6-A6BF-2D8AA2B6166D}" type="parTrans" cxnId="{1873235D-724A-4302-8987-3DA5673FA3FC}">
      <dgm:prSet/>
      <dgm:spPr/>
      <dgm:t>
        <a:bodyPr/>
        <a:lstStyle/>
        <a:p>
          <a:endParaRPr lang="en-US"/>
        </a:p>
      </dgm:t>
    </dgm:pt>
    <dgm:pt modelId="{3508E628-A5B6-4FE0-91B8-DDC93CAC2B86}" type="sibTrans" cxnId="{1873235D-724A-4302-8987-3DA5673FA3FC}">
      <dgm:prSet/>
      <dgm:spPr/>
      <dgm:t>
        <a:bodyPr/>
        <a:lstStyle/>
        <a:p>
          <a:endParaRPr lang="en-US"/>
        </a:p>
      </dgm:t>
    </dgm:pt>
    <dgm:pt modelId="{FB826E9B-8789-444F-80AE-4CD91D5389FF}" type="pres">
      <dgm:prSet presAssocID="{DFBD307A-0495-4B96-AAB3-78151DE243C8}" presName="linear" presStyleCnt="0">
        <dgm:presLayoutVars>
          <dgm:animLvl val="lvl"/>
          <dgm:resizeHandles val="exact"/>
        </dgm:presLayoutVars>
      </dgm:prSet>
      <dgm:spPr/>
    </dgm:pt>
    <dgm:pt modelId="{BE09653F-1C2A-44A1-8EF8-603CDED292E5}" type="pres">
      <dgm:prSet presAssocID="{D1036154-4E44-4EC7-958B-AEBD63856C5E}" presName="parentText" presStyleLbl="node1" presStyleIdx="0" presStyleCnt="5">
        <dgm:presLayoutVars>
          <dgm:chMax val="0"/>
          <dgm:bulletEnabled val="1"/>
        </dgm:presLayoutVars>
      </dgm:prSet>
      <dgm:spPr/>
    </dgm:pt>
    <dgm:pt modelId="{DD751072-6DA9-461B-BEC8-81FF09A59381}" type="pres">
      <dgm:prSet presAssocID="{C376829B-A9A8-45B4-A4C1-CFEDE5B6D7A7}" presName="spacer" presStyleCnt="0"/>
      <dgm:spPr/>
    </dgm:pt>
    <dgm:pt modelId="{DBC5E844-B233-4B10-93F4-0776A6744947}" type="pres">
      <dgm:prSet presAssocID="{6D442EFF-0946-4ACA-BE89-BC10AD03800E}" presName="parentText" presStyleLbl="node1" presStyleIdx="1" presStyleCnt="5">
        <dgm:presLayoutVars>
          <dgm:chMax val="0"/>
          <dgm:bulletEnabled val="1"/>
        </dgm:presLayoutVars>
      </dgm:prSet>
      <dgm:spPr/>
    </dgm:pt>
    <dgm:pt modelId="{9610659B-7B9D-4B0D-9626-AEB8A605C0E5}" type="pres">
      <dgm:prSet presAssocID="{848D8CE8-B9DB-41B8-8A7D-6F1D9D21DF94}" presName="spacer" presStyleCnt="0"/>
      <dgm:spPr/>
    </dgm:pt>
    <dgm:pt modelId="{14E59F62-681D-4E86-A4A1-4B7DEDF36CF1}" type="pres">
      <dgm:prSet presAssocID="{34F67B8B-C6B3-43A0-93A3-7F1A80AA0D9D}" presName="parentText" presStyleLbl="node1" presStyleIdx="2" presStyleCnt="5">
        <dgm:presLayoutVars>
          <dgm:chMax val="0"/>
          <dgm:bulletEnabled val="1"/>
        </dgm:presLayoutVars>
      </dgm:prSet>
      <dgm:spPr/>
    </dgm:pt>
    <dgm:pt modelId="{6AA047CA-FCF8-4F6A-A589-709DBAC57922}" type="pres">
      <dgm:prSet presAssocID="{43554CE2-48D9-4430-A119-2591389FD0BB}" presName="spacer" presStyleCnt="0"/>
      <dgm:spPr/>
    </dgm:pt>
    <dgm:pt modelId="{B87BDB88-07C4-49FB-8127-016B552580D5}" type="pres">
      <dgm:prSet presAssocID="{00F075AA-E412-49F8-A0FA-7622F51065A0}" presName="parentText" presStyleLbl="node1" presStyleIdx="3" presStyleCnt="5">
        <dgm:presLayoutVars>
          <dgm:chMax val="0"/>
          <dgm:bulletEnabled val="1"/>
        </dgm:presLayoutVars>
      </dgm:prSet>
      <dgm:spPr/>
    </dgm:pt>
    <dgm:pt modelId="{8289BE54-B04E-4B2A-94C8-305298B986AF}" type="pres">
      <dgm:prSet presAssocID="{32934463-8370-4D30-9EB1-3BE312E3A19E}" presName="spacer" presStyleCnt="0"/>
      <dgm:spPr/>
    </dgm:pt>
    <dgm:pt modelId="{447AF420-BC25-4740-8267-A7E0A9DFE6A4}" type="pres">
      <dgm:prSet presAssocID="{D9F21751-24C4-4CFB-983F-0E615F2E4C60}" presName="parentText" presStyleLbl="node1" presStyleIdx="4" presStyleCnt="5">
        <dgm:presLayoutVars>
          <dgm:chMax val="0"/>
          <dgm:bulletEnabled val="1"/>
        </dgm:presLayoutVars>
      </dgm:prSet>
      <dgm:spPr/>
    </dgm:pt>
  </dgm:ptLst>
  <dgm:cxnLst>
    <dgm:cxn modelId="{8FCAA932-5936-47E1-A046-58CFF14060D3}" type="presOf" srcId="{D9F21751-24C4-4CFB-983F-0E615F2E4C60}" destId="{447AF420-BC25-4740-8267-A7E0A9DFE6A4}" srcOrd="0" destOrd="0" presId="urn:microsoft.com/office/officeart/2005/8/layout/vList2"/>
    <dgm:cxn modelId="{17B6F332-BFBD-45B2-94B0-5448DF23E02A}" srcId="{DFBD307A-0495-4B96-AAB3-78151DE243C8}" destId="{34F67B8B-C6B3-43A0-93A3-7F1A80AA0D9D}" srcOrd="2" destOrd="0" parTransId="{8B9D2817-2B9E-43D3-B776-0A252E989D3A}" sibTransId="{43554CE2-48D9-4430-A119-2591389FD0BB}"/>
    <dgm:cxn modelId="{71B0873A-4B69-4C6D-8C4C-F459EF8C9794}" srcId="{DFBD307A-0495-4B96-AAB3-78151DE243C8}" destId="{00F075AA-E412-49F8-A0FA-7622F51065A0}" srcOrd="3" destOrd="0" parTransId="{60C46637-A5A5-4FF4-AEEF-E4D1C870D84D}" sibTransId="{32934463-8370-4D30-9EB1-3BE312E3A19E}"/>
    <dgm:cxn modelId="{1873235D-724A-4302-8987-3DA5673FA3FC}" srcId="{DFBD307A-0495-4B96-AAB3-78151DE243C8}" destId="{D9F21751-24C4-4CFB-983F-0E615F2E4C60}" srcOrd="4" destOrd="0" parTransId="{F719F6DA-639B-4DF6-A6BF-2D8AA2B6166D}" sibTransId="{3508E628-A5B6-4FE0-91B8-DDC93CAC2B86}"/>
    <dgm:cxn modelId="{AC6B1D60-9330-4992-A0D4-6A73A78A4715}" type="presOf" srcId="{6D442EFF-0946-4ACA-BE89-BC10AD03800E}" destId="{DBC5E844-B233-4B10-93F4-0776A6744947}" srcOrd="0" destOrd="0" presId="urn:microsoft.com/office/officeart/2005/8/layout/vList2"/>
    <dgm:cxn modelId="{09E49A61-9206-443F-AE4D-67C04EFAADBF}" srcId="{DFBD307A-0495-4B96-AAB3-78151DE243C8}" destId="{6D442EFF-0946-4ACA-BE89-BC10AD03800E}" srcOrd="1" destOrd="0" parTransId="{5FA4381A-42AD-41AA-A7D1-A0FC8F41BD92}" sibTransId="{848D8CE8-B9DB-41B8-8A7D-6F1D9D21DF94}"/>
    <dgm:cxn modelId="{D5D76662-BFC9-4213-97C3-AC4040039F3F}" type="presOf" srcId="{34F67B8B-C6B3-43A0-93A3-7F1A80AA0D9D}" destId="{14E59F62-681D-4E86-A4A1-4B7DEDF36CF1}" srcOrd="0" destOrd="0" presId="urn:microsoft.com/office/officeart/2005/8/layout/vList2"/>
    <dgm:cxn modelId="{77989886-0317-4748-BB2E-7F759D82440E}" type="presOf" srcId="{DFBD307A-0495-4B96-AAB3-78151DE243C8}" destId="{FB826E9B-8789-444F-80AE-4CD91D5389FF}" srcOrd="0" destOrd="0" presId="urn:microsoft.com/office/officeart/2005/8/layout/vList2"/>
    <dgm:cxn modelId="{1F0777AF-66D8-4048-9B79-9FEF994E326C}" type="presOf" srcId="{00F075AA-E412-49F8-A0FA-7622F51065A0}" destId="{B87BDB88-07C4-49FB-8127-016B552580D5}" srcOrd="0" destOrd="0" presId="urn:microsoft.com/office/officeart/2005/8/layout/vList2"/>
    <dgm:cxn modelId="{17C1CDD5-24F9-484A-822D-85252862366B}" type="presOf" srcId="{D1036154-4E44-4EC7-958B-AEBD63856C5E}" destId="{BE09653F-1C2A-44A1-8EF8-603CDED292E5}" srcOrd="0" destOrd="0" presId="urn:microsoft.com/office/officeart/2005/8/layout/vList2"/>
    <dgm:cxn modelId="{BF7D3EFD-A4AB-4FE3-8D12-E03BF2842646}" srcId="{DFBD307A-0495-4B96-AAB3-78151DE243C8}" destId="{D1036154-4E44-4EC7-958B-AEBD63856C5E}" srcOrd="0" destOrd="0" parTransId="{89B0971A-C50D-4E10-867A-97CB7EBF577E}" sibTransId="{C376829B-A9A8-45B4-A4C1-CFEDE5B6D7A7}"/>
    <dgm:cxn modelId="{F19E343F-F29A-4700-9B41-7C1091CE78A6}" type="presParOf" srcId="{FB826E9B-8789-444F-80AE-4CD91D5389FF}" destId="{BE09653F-1C2A-44A1-8EF8-603CDED292E5}" srcOrd="0" destOrd="0" presId="urn:microsoft.com/office/officeart/2005/8/layout/vList2"/>
    <dgm:cxn modelId="{0EE3FB9F-6800-40AD-AF59-6CB21A1BD5F6}" type="presParOf" srcId="{FB826E9B-8789-444F-80AE-4CD91D5389FF}" destId="{DD751072-6DA9-461B-BEC8-81FF09A59381}" srcOrd="1" destOrd="0" presId="urn:microsoft.com/office/officeart/2005/8/layout/vList2"/>
    <dgm:cxn modelId="{CE76C3AD-10F3-4079-9357-BEE5823ECA5C}" type="presParOf" srcId="{FB826E9B-8789-444F-80AE-4CD91D5389FF}" destId="{DBC5E844-B233-4B10-93F4-0776A6744947}" srcOrd="2" destOrd="0" presId="urn:microsoft.com/office/officeart/2005/8/layout/vList2"/>
    <dgm:cxn modelId="{545295CA-5183-4946-A0A6-3142111C2ACB}" type="presParOf" srcId="{FB826E9B-8789-444F-80AE-4CD91D5389FF}" destId="{9610659B-7B9D-4B0D-9626-AEB8A605C0E5}" srcOrd="3" destOrd="0" presId="urn:microsoft.com/office/officeart/2005/8/layout/vList2"/>
    <dgm:cxn modelId="{354AB846-ED46-4017-868A-AB7F541E7C13}" type="presParOf" srcId="{FB826E9B-8789-444F-80AE-4CD91D5389FF}" destId="{14E59F62-681D-4E86-A4A1-4B7DEDF36CF1}" srcOrd="4" destOrd="0" presId="urn:microsoft.com/office/officeart/2005/8/layout/vList2"/>
    <dgm:cxn modelId="{28BBC2CE-DB6C-4213-8117-4EFD91EDC01E}" type="presParOf" srcId="{FB826E9B-8789-444F-80AE-4CD91D5389FF}" destId="{6AA047CA-FCF8-4F6A-A589-709DBAC57922}" srcOrd="5" destOrd="0" presId="urn:microsoft.com/office/officeart/2005/8/layout/vList2"/>
    <dgm:cxn modelId="{7DA89974-49CF-4935-A1BF-39AD1671EE2D}" type="presParOf" srcId="{FB826E9B-8789-444F-80AE-4CD91D5389FF}" destId="{B87BDB88-07C4-49FB-8127-016B552580D5}" srcOrd="6" destOrd="0" presId="urn:microsoft.com/office/officeart/2005/8/layout/vList2"/>
    <dgm:cxn modelId="{2B1F6B2C-D92F-4D9D-8627-1389B283A862}" type="presParOf" srcId="{FB826E9B-8789-444F-80AE-4CD91D5389FF}" destId="{8289BE54-B04E-4B2A-94C8-305298B986AF}" srcOrd="7" destOrd="0" presId="urn:microsoft.com/office/officeart/2005/8/layout/vList2"/>
    <dgm:cxn modelId="{5093D4EE-3459-49F9-8D47-AF83DB1DAFB7}" type="presParOf" srcId="{FB826E9B-8789-444F-80AE-4CD91D5389FF}" destId="{447AF420-BC25-4740-8267-A7E0A9DFE6A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3F7962D8-BA2F-4719-8FD6-1AFF4CAE9DFC}" type="pres">
      <dgm:prSet presAssocID="{1393A85F-0B39-4472-9E5D-FFE623668187}" presName="vert0" presStyleCnt="0">
        <dgm:presLayoutVars>
          <dgm:dir/>
          <dgm:animOne val="branch"/>
          <dgm:animLvl val="lvl"/>
        </dgm:presLayoutVars>
      </dgm:prSet>
      <dgm:spPr/>
    </dgm:pt>
  </dgm:ptLst>
  <dgm:cxnLst>
    <dgm:cxn modelId="{17586758-B294-4B1C-B235-34D4B9BE244D}" type="presOf" srcId="{1393A85F-0B39-4472-9E5D-FFE623668187}" destId="{3F7962D8-BA2F-4719-8FD6-1AFF4CAE9DFC}" srcOrd="0"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DF09B2E2-1024-4B53-8E87-569FC32F91E1}">
      <dgm:prSet custT="1"/>
      <dgm:spPr/>
      <dgm:t>
        <a:bodyPr/>
        <a:lstStyle/>
        <a:p>
          <a:r>
            <a:rPr lang="en-US" sz="2800" dirty="0"/>
            <a:t>PowerShell Console</a:t>
          </a:r>
        </a:p>
      </dgm:t>
    </dgm:pt>
    <dgm:pt modelId="{A5362A82-975F-4569-A701-06B7EFB81829}" type="parTrans" cxnId="{59EEE754-3A03-4840-9F41-A836D3A63ADB}">
      <dgm:prSet/>
      <dgm:spPr/>
      <dgm:t>
        <a:bodyPr/>
        <a:lstStyle/>
        <a:p>
          <a:endParaRPr lang="en-US"/>
        </a:p>
      </dgm:t>
    </dgm:pt>
    <dgm:pt modelId="{D250C707-0431-44D9-B5DB-C5A8A579CACD}" type="sibTrans" cxnId="{59EEE754-3A03-4840-9F41-A836D3A63ADB}">
      <dgm:prSet/>
      <dgm:spPr/>
      <dgm:t>
        <a:bodyPr/>
        <a:lstStyle/>
        <a:p>
          <a:endParaRPr lang="en-US"/>
        </a:p>
      </dgm:t>
    </dgm:pt>
    <dgm:pt modelId="{F11A1DF8-9FA9-4578-896F-87F0EE167F76}">
      <dgm:prSet custT="1"/>
      <dgm:spPr/>
      <dgm:t>
        <a:bodyPr/>
        <a:lstStyle/>
        <a:p>
          <a:r>
            <a:rPr lang="en-US" sz="2800" dirty="0" err="1"/>
            <a:t>Commandlets</a:t>
          </a:r>
          <a:r>
            <a:rPr lang="en-US" sz="2800" dirty="0"/>
            <a:t> + Parameters</a:t>
          </a:r>
        </a:p>
      </dgm:t>
    </dgm:pt>
    <dgm:pt modelId="{516EC5DE-D252-41F6-9C8F-39D202931080}" type="parTrans" cxnId="{BB65D21D-7D3C-4370-B38E-5B87D139F834}">
      <dgm:prSet/>
      <dgm:spPr/>
      <dgm:t>
        <a:bodyPr/>
        <a:lstStyle/>
        <a:p>
          <a:endParaRPr lang="en-US"/>
        </a:p>
      </dgm:t>
    </dgm:pt>
    <dgm:pt modelId="{9A745338-1842-43F6-B6DD-187B60BDC27E}" type="sibTrans" cxnId="{BB65D21D-7D3C-4370-B38E-5B87D139F834}">
      <dgm:prSet/>
      <dgm:spPr/>
      <dgm:t>
        <a:bodyPr/>
        <a:lstStyle/>
        <a:p>
          <a:endParaRPr lang="en-US"/>
        </a:p>
      </dgm:t>
    </dgm:pt>
    <dgm:pt modelId="{4D838D1C-84E8-445F-B59C-BA9BBDA69832}">
      <dgm:prSet custT="1"/>
      <dgm:spPr/>
      <dgm:t>
        <a:bodyPr/>
        <a:lstStyle/>
        <a:p>
          <a:r>
            <a:rPr lang="en-US" sz="2800" dirty="0"/>
            <a:t>Aliases</a:t>
          </a:r>
        </a:p>
      </dgm:t>
    </dgm:pt>
    <dgm:pt modelId="{E674DB65-39D8-451D-8517-984F3572775F}" type="parTrans" cxnId="{2B032BFE-2839-4C25-B7FD-FEAD68F73B4A}">
      <dgm:prSet/>
      <dgm:spPr/>
      <dgm:t>
        <a:bodyPr/>
        <a:lstStyle/>
        <a:p>
          <a:endParaRPr lang="en-US"/>
        </a:p>
      </dgm:t>
    </dgm:pt>
    <dgm:pt modelId="{E93EDC7A-2FFC-4674-9106-6CFCF18D4FF8}" type="sibTrans" cxnId="{2B032BFE-2839-4C25-B7FD-FEAD68F73B4A}">
      <dgm:prSet/>
      <dgm:spPr/>
      <dgm:t>
        <a:bodyPr/>
        <a:lstStyle/>
        <a:p>
          <a:endParaRPr lang="en-US"/>
        </a:p>
      </dgm:t>
    </dgm:pt>
    <dgm:pt modelId="{1438DDEA-44E1-4E41-95F0-C279665CC0C0}">
      <dgm:prSet custT="1"/>
      <dgm:spPr/>
      <dgm:t>
        <a:bodyPr/>
        <a:lstStyle/>
        <a:p>
          <a:r>
            <a:rPr lang="en-US" sz="2800" dirty="0"/>
            <a:t>Variables</a:t>
          </a:r>
        </a:p>
      </dgm:t>
    </dgm:pt>
    <dgm:pt modelId="{56752B1E-5AD7-44C6-A0DE-F1292B84FB12}" type="parTrans" cxnId="{137C35C8-14CC-4EFD-8B6C-394D8446B76F}">
      <dgm:prSet/>
      <dgm:spPr/>
      <dgm:t>
        <a:bodyPr/>
        <a:lstStyle/>
        <a:p>
          <a:endParaRPr lang="en-US"/>
        </a:p>
      </dgm:t>
    </dgm:pt>
    <dgm:pt modelId="{5324A5BA-2483-4DEA-8759-0C996C343BE3}" type="sibTrans" cxnId="{137C35C8-14CC-4EFD-8B6C-394D8446B76F}">
      <dgm:prSet/>
      <dgm:spPr/>
      <dgm:t>
        <a:bodyPr/>
        <a:lstStyle/>
        <a:p>
          <a:endParaRPr lang="en-US"/>
        </a:p>
      </dgm:t>
    </dgm:pt>
    <dgm:pt modelId="{F54D39D2-FA4A-44A4-8518-9973DC39DF24}">
      <dgm:prSet custT="1"/>
      <dgm:spPr/>
      <dgm:t>
        <a:bodyPr/>
        <a:lstStyle/>
        <a:p>
          <a:r>
            <a:rPr lang="en-US" sz="2800" dirty="0"/>
            <a:t>Pipelines</a:t>
          </a:r>
        </a:p>
      </dgm:t>
    </dgm:pt>
    <dgm:pt modelId="{4F6C275D-0A18-4E22-9712-76CF9AE017A2}" type="parTrans" cxnId="{523D03FD-B512-44C4-829B-1BB701ED4483}">
      <dgm:prSet/>
      <dgm:spPr/>
      <dgm:t>
        <a:bodyPr/>
        <a:lstStyle/>
        <a:p>
          <a:endParaRPr lang="en-US"/>
        </a:p>
      </dgm:t>
    </dgm:pt>
    <dgm:pt modelId="{C0584C26-AA83-4FA9-AADE-C5855A79D250}" type="sibTrans" cxnId="{523D03FD-B512-44C4-829B-1BB701ED4483}">
      <dgm:prSet/>
      <dgm:spPr/>
      <dgm:t>
        <a:bodyPr/>
        <a:lstStyle/>
        <a:p>
          <a:endParaRPr lang="en-US"/>
        </a:p>
      </dgm:t>
    </dgm:pt>
    <dgm:pt modelId="{DE189EE5-B530-4E83-92AF-139E246161C7}" type="pres">
      <dgm:prSet presAssocID="{1393A85F-0B39-4472-9E5D-FFE623668187}" presName="vert0" presStyleCnt="0">
        <dgm:presLayoutVars>
          <dgm:dir/>
          <dgm:animOne val="branch"/>
          <dgm:animLvl val="lvl"/>
        </dgm:presLayoutVars>
      </dgm:prSet>
      <dgm:spPr/>
    </dgm:pt>
    <dgm:pt modelId="{8D338FCD-117E-40E4-94FA-DD084AC98F9A}" type="pres">
      <dgm:prSet presAssocID="{DF09B2E2-1024-4B53-8E87-569FC32F91E1}" presName="thickLine" presStyleLbl="alignNode1" presStyleIdx="0" presStyleCnt="5"/>
      <dgm:spPr/>
    </dgm:pt>
    <dgm:pt modelId="{6B1FC3C8-2570-48D9-8E60-3EE7362A6051}" type="pres">
      <dgm:prSet presAssocID="{DF09B2E2-1024-4B53-8E87-569FC32F91E1}" presName="horz1" presStyleCnt="0"/>
      <dgm:spPr/>
    </dgm:pt>
    <dgm:pt modelId="{853EBC26-94B2-4EBE-8360-5BF4DB2CFD2C}" type="pres">
      <dgm:prSet presAssocID="{DF09B2E2-1024-4B53-8E87-569FC32F91E1}" presName="tx1" presStyleLbl="revTx" presStyleIdx="0" presStyleCnt="5"/>
      <dgm:spPr/>
    </dgm:pt>
    <dgm:pt modelId="{4DB2A7DD-DAC3-4C66-BC54-0D627CF8C299}" type="pres">
      <dgm:prSet presAssocID="{DF09B2E2-1024-4B53-8E87-569FC32F91E1}" presName="vert1" presStyleCnt="0"/>
      <dgm:spPr/>
    </dgm:pt>
    <dgm:pt modelId="{CBB465B6-0BEB-466B-B905-239E93191672}" type="pres">
      <dgm:prSet presAssocID="{F11A1DF8-9FA9-4578-896F-87F0EE167F76}" presName="thickLine" presStyleLbl="alignNode1" presStyleIdx="1" presStyleCnt="5"/>
      <dgm:spPr/>
    </dgm:pt>
    <dgm:pt modelId="{DCE68A6F-4925-491D-8798-CC4B663EF668}" type="pres">
      <dgm:prSet presAssocID="{F11A1DF8-9FA9-4578-896F-87F0EE167F76}" presName="horz1" presStyleCnt="0"/>
      <dgm:spPr/>
    </dgm:pt>
    <dgm:pt modelId="{83929DF1-142E-4A79-B10D-DA2585C9EB09}" type="pres">
      <dgm:prSet presAssocID="{F11A1DF8-9FA9-4578-896F-87F0EE167F76}" presName="tx1" presStyleLbl="revTx" presStyleIdx="1" presStyleCnt="5"/>
      <dgm:spPr/>
    </dgm:pt>
    <dgm:pt modelId="{57781B8A-AD2B-4E27-A8DE-CAC74FFE4909}" type="pres">
      <dgm:prSet presAssocID="{F11A1DF8-9FA9-4578-896F-87F0EE167F76}" presName="vert1" presStyleCnt="0"/>
      <dgm:spPr/>
    </dgm:pt>
    <dgm:pt modelId="{2BF6C5F8-9879-4F2E-99CA-E36206F56E54}" type="pres">
      <dgm:prSet presAssocID="{4D838D1C-84E8-445F-B59C-BA9BBDA69832}" presName="thickLine" presStyleLbl="alignNode1" presStyleIdx="2" presStyleCnt="5"/>
      <dgm:spPr/>
    </dgm:pt>
    <dgm:pt modelId="{F371E7F8-7277-4773-B603-DD22CAAF5F68}" type="pres">
      <dgm:prSet presAssocID="{4D838D1C-84E8-445F-B59C-BA9BBDA69832}" presName="horz1" presStyleCnt="0"/>
      <dgm:spPr/>
    </dgm:pt>
    <dgm:pt modelId="{EA4FF41A-2FD4-49B0-9558-502BA73B8DBB}" type="pres">
      <dgm:prSet presAssocID="{4D838D1C-84E8-445F-B59C-BA9BBDA69832}" presName="tx1" presStyleLbl="revTx" presStyleIdx="2" presStyleCnt="5"/>
      <dgm:spPr/>
    </dgm:pt>
    <dgm:pt modelId="{09B87D63-FAA4-4080-BC8D-10BC02991951}" type="pres">
      <dgm:prSet presAssocID="{4D838D1C-84E8-445F-B59C-BA9BBDA69832}" presName="vert1" presStyleCnt="0"/>
      <dgm:spPr/>
    </dgm:pt>
    <dgm:pt modelId="{D074849A-E88E-4E86-BD88-1FC3BFC94EC8}" type="pres">
      <dgm:prSet presAssocID="{1438DDEA-44E1-4E41-95F0-C279665CC0C0}" presName="thickLine" presStyleLbl="alignNode1" presStyleIdx="3" presStyleCnt="5"/>
      <dgm:spPr/>
    </dgm:pt>
    <dgm:pt modelId="{7FD55A69-702B-462E-B973-CA37F451CDEE}" type="pres">
      <dgm:prSet presAssocID="{1438DDEA-44E1-4E41-95F0-C279665CC0C0}" presName="horz1" presStyleCnt="0"/>
      <dgm:spPr/>
    </dgm:pt>
    <dgm:pt modelId="{FB18609C-2290-4D66-A9D9-D5370991CCB4}" type="pres">
      <dgm:prSet presAssocID="{1438DDEA-44E1-4E41-95F0-C279665CC0C0}" presName="tx1" presStyleLbl="revTx" presStyleIdx="3" presStyleCnt="5"/>
      <dgm:spPr/>
    </dgm:pt>
    <dgm:pt modelId="{7D720994-DAF5-4409-B7A3-88691A8E60B2}" type="pres">
      <dgm:prSet presAssocID="{1438DDEA-44E1-4E41-95F0-C279665CC0C0}" presName="vert1" presStyleCnt="0"/>
      <dgm:spPr/>
    </dgm:pt>
    <dgm:pt modelId="{EDDE39E7-70B5-4DC0-8BE0-12DA46503ABE}" type="pres">
      <dgm:prSet presAssocID="{F54D39D2-FA4A-44A4-8518-9973DC39DF24}" presName="thickLine" presStyleLbl="alignNode1" presStyleIdx="4" presStyleCnt="5"/>
      <dgm:spPr/>
    </dgm:pt>
    <dgm:pt modelId="{BDEE2FC8-729A-47BF-A7E6-BA215E828BB3}" type="pres">
      <dgm:prSet presAssocID="{F54D39D2-FA4A-44A4-8518-9973DC39DF24}" presName="horz1" presStyleCnt="0"/>
      <dgm:spPr/>
    </dgm:pt>
    <dgm:pt modelId="{F96EE8E6-4404-4632-B52C-49E0DA69E8BE}" type="pres">
      <dgm:prSet presAssocID="{F54D39D2-FA4A-44A4-8518-9973DC39DF24}" presName="tx1" presStyleLbl="revTx" presStyleIdx="4" presStyleCnt="5"/>
      <dgm:spPr/>
    </dgm:pt>
    <dgm:pt modelId="{CA36D027-F83A-45B3-BFA8-EABC0A8E34C7}" type="pres">
      <dgm:prSet presAssocID="{F54D39D2-FA4A-44A4-8518-9973DC39DF24}" presName="vert1" presStyleCnt="0"/>
      <dgm:spPr/>
    </dgm:pt>
  </dgm:ptLst>
  <dgm:cxnLst>
    <dgm:cxn modelId="{B9C12F1A-53BF-4362-A57E-C33524A7E21F}" type="presOf" srcId="{F11A1DF8-9FA9-4578-896F-87F0EE167F76}" destId="{83929DF1-142E-4A79-B10D-DA2585C9EB09}" srcOrd="0" destOrd="0" presId="urn:microsoft.com/office/officeart/2008/layout/LinedList"/>
    <dgm:cxn modelId="{BB65D21D-7D3C-4370-B38E-5B87D139F834}" srcId="{1393A85F-0B39-4472-9E5D-FFE623668187}" destId="{F11A1DF8-9FA9-4578-896F-87F0EE167F76}" srcOrd="1" destOrd="0" parTransId="{516EC5DE-D252-41F6-9C8F-39D202931080}" sibTransId="{9A745338-1842-43F6-B6DD-187B60BDC27E}"/>
    <dgm:cxn modelId="{804F1368-744B-48A9-A38B-B692185F2F66}" type="presOf" srcId="{1438DDEA-44E1-4E41-95F0-C279665CC0C0}" destId="{FB18609C-2290-4D66-A9D9-D5370991CCB4}" srcOrd="0" destOrd="0" presId="urn:microsoft.com/office/officeart/2008/layout/LinedList"/>
    <dgm:cxn modelId="{59EEE754-3A03-4840-9F41-A836D3A63ADB}" srcId="{1393A85F-0B39-4472-9E5D-FFE623668187}" destId="{DF09B2E2-1024-4B53-8E87-569FC32F91E1}" srcOrd="0" destOrd="0" parTransId="{A5362A82-975F-4569-A701-06B7EFB81829}" sibTransId="{D250C707-0431-44D9-B5DB-C5A8A579CACD}"/>
    <dgm:cxn modelId="{2D495CC0-98E3-4F92-BEFF-1E206F2EEA93}" type="presOf" srcId="{DF09B2E2-1024-4B53-8E87-569FC32F91E1}" destId="{853EBC26-94B2-4EBE-8360-5BF4DB2CFD2C}" srcOrd="0" destOrd="0" presId="urn:microsoft.com/office/officeart/2008/layout/LinedList"/>
    <dgm:cxn modelId="{EE040DC5-0060-4366-B68C-BF9DC7AA6BDB}" type="presOf" srcId="{4D838D1C-84E8-445F-B59C-BA9BBDA69832}" destId="{EA4FF41A-2FD4-49B0-9558-502BA73B8DBB}" srcOrd="0" destOrd="0" presId="urn:microsoft.com/office/officeart/2008/layout/LinedList"/>
    <dgm:cxn modelId="{2A1CCBC5-FC21-4C0D-8129-1CBE34B5D2C8}" type="presOf" srcId="{F54D39D2-FA4A-44A4-8518-9973DC39DF24}" destId="{F96EE8E6-4404-4632-B52C-49E0DA69E8BE}" srcOrd="0" destOrd="0" presId="urn:microsoft.com/office/officeart/2008/layout/LinedList"/>
    <dgm:cxn modelId="{137C35C8-14CC-4EFD-8B6C-394D8446B76F}" srcId="{1393A85F-0B39-4472-9E5D-FFE623668187}" destId="{1438DDEA-44E1-4E41-95F0-C279665CC0C0}" srcOrd="3" destOrd="0" parTransId="{56752B1E-5AD7-44C6-A0DE-F1292B84FB12}" sibTransId="{5324A5BA-2483-4DEA-8759-0C996C343BE3}"/>
    <dgm:cxn modelId="{C22CEEE2-D78B-4390-B6DB-C9DDC17794F5}" type="presOf" srcId="{1393A85F-0B39-4472-9E5D-FFE623668187}" destId="{DE189EE5-B530-4E83-92AF-139E246161C7}" srcOrd="0" destOrd="0" presId="urn:microsoft.com/office/officeart/2008/layout/LinedList"/>
    <dgm:cxn modelId="{523D03FD-B512-44C4-829B-1BB701ED4483}" srcId="{1393A85F-0B39-4472-9E5D-FFE623668187}" destId="{F54D39D2-FA4A-44A4-8518-9973DC39DF24}" srcOrd="4" destOrd="0" parTransId="{4F6C275D-0A18-4E22-9712-76CF9AE017A2}" sibTransId="{C0584C26-AA83-4FA9-AADE-C5855A79D250}"/>
    <dgm:cxn modelId="{2B032BFE-2839-4C25-B7FD-FEAD68F73B4A}" srcId="{1393A85F-0B39-4472-9E5D-FFE623668187}" destId="{4D838D1C-84E8-445F-B59C-BA9BBDA69832}" srcOrd="2" destOrd="0" parTransId="{E674DB65-39D8-451D-8517-984F3572775F}" sibTransId="{E93EDC7A-2FFC-4674-9106-6CFCF18D4FF8}"/>
    <dgm:cxn modelId="{D7C8DB14-B778-47E6-8C61-8A01810D24F1}" type="presParOf" srcId="{DE189EE5-B530-4E83-92AF-139E246161C7}" destId="{8D338FCD-117E-40E4-94FA-DD084AC98F9A}" srcOrd="0" destOrd="0" presId="urn:microsoft.com/office/officeart/2008/layout/LinedList"/>
    <dgm:cxn modelId="{5C129D15-2897-4661-B9DA-B23B38289C9F}" type="presParOf" srcId="{DE189EE5-B530-4E83-92AF-139E246161C7}" destId="{6B1FC3C8-2570-48D9-8E60-3EE7362A6051}" srcOrd="1" destOrd="0" presId="urn:microsoft.com/office/officeart/2008/layout/LinedList"/>
    <dgm:cxn modelId="{78278C22-6AD0-4752-82BB-5AA4C17DADF5}" type="presParOf" srcId="{6B1FC3C8-2570-48D9-8E60-3EE7362A6051}" destId="{853EBC26-94B2-4EBE-8360-5BF4DB2CFD2C}" srcOrd="0" destOrd="0" presId="urn:microsoft.com/office/officeart/2008/layout/LinedList"/>
    <dgm:cxn modelId="{59A13AD6-9321-4AAA-BFFB-DEFE97C1D530}" type="presParOf" srcId="{6B1FC3C8-2570-48D9-8E60-3EE7362A6051}" destId="{4DB2A7DD-DAC3-4C66-BC54-0D627CF8C299}" srcOrd="1" destOrd="0" presId="urn:microsoft.com/office/officeart/2008/layout/LinedList"/>
    <dgm:cxn modelId="{75146CDB-1E0F-4FA4-B718-C5C5D72425CD}" type="presParOf" srcId="{DE189EE5-B530-4E83-92AF-139E246161C7}" destId="{CBB465B6-0BEB-466B-B905-239E93191672}" srcOrd="2" destOrd="0" presId="urn:microsoft.com/office/officeart/2008/layout/LinedList"/>
    <dgm:cxn modelId="{DAF216FC-C77D-41D9-8F81-B1307A046EB4}" type="presParOf" srcId="{DE189EE5-B530-4E83-92AF-139E246161C7}" destId="{DCE68A6F-4925-491D-8798-CC4B663EF668}" srcOrd="3" destOrd="0" presId="urn:microsoft.com/office/officeart/2008/layout/LinedList"/>
    <dgm:cxn modelId="{4E256E86-8F3E-4C98-8CCA-58D7424483B9}" type="presParOf" srcId="{DCE68A6F-4925-491D-8798-CC4B663EF668}" destId="{83929DF1-142E-4A79-B10D-DA2585C9EB09}" srcOrd="0" destOrd="0" presId="urn:microsoft.com/office/officeart/2008/layout/LinedList"/>
    <dgm:cxn modelId="{4B55362C-E135-4F0E-A93E-6A4318E25F0B}" type="presParOf" srcId="{DCE68A6F-4925-491D-8798-CC4B663EF668}" destId="{57781B8A-AD2B-4E27-A8DE-CAC74FFE4909}" srcOrd="1" destOrd="0" presId="urn:microsoft.com/office/officeart/2008/layout/LinedList"/>
    <dgm:cxn modelId="{770B48D9-A910-4251-8ADA-E99C1F10B9DF}" type="presParOf" srcId="{DE189EE5-B530-4E83-92AF-139E246161C7}" destId="{2BF6C5F8-9879-4F2E-99CA-E36206F56E54}" srcOrd="4" destOrd="0" presId="urn:microsoft.com/office/officeart/2008/layout/LinedList"/>
    <dgm:cxn modelId="{273ED90C-99EA-462F-B64E-96B458DFF118}" type="presParOf" srcId="{DE189EE5-B530-4E83-92AF-139E246161C7}" destId="{F371E7F8-7277-4773-B603-DD22CAAF5F68}" srcOrd="5" destOrd="0" presId="urn:microsoft.com/office/officeart/2008/layout/LinedList"/>
    <dgm:cxn modelId="{0414C927-D76D-4EC8-A62F-E9E5C3C74508}" type="presParOf" srcId="{F371E7F8-7277-4773-B603-DD22CAAF5F68}" destId="{EA4FF41A-2FD4-49B0-9558-502BA73B8DBB}" srcOrd="0" destOrd="0" presId="urn:microsoft.com/office/officeart/2008/layout/LinedList"/>
    <dgm:cxn modelId="{11F839A0-25CE-42C3-B879-AC4FEFCFB9F0}" type="presParOf" srcId="{F371E7F8-7277-4773-B603-DD22CAAF5F68}" destId="{09B87D63-FAA4-4080-BC8D-10BC02991951}" srcOrd="1" destOrd="0" presId="urn:microsoft.com/office/officeart/2008/layout/LinedList"/>
    <dgm:cxn modelId="{2640EAC1-C348-40D7-B9CF-33CD18CBBE1F}" type="presParOf" srcId="{DE189EE5-B530-4E83-92AF-139E246161C7}" destId="{D074849A-E88E-4E86-BD88-1FC3BFC94EC8}" srcOrd="6" destOrd="0" presId="urn:microsoft.com/office/officeart/2008/layout/LinedList"/>
    <dgm:cxn modelId="{6CF60479-43BE-4929-8E75-0C2C66C82BA3}" type="presParOf" srcId="{DE189EE5-B530-4E83-92AF-139E246161C7}" destId="{7FD55A69-702B-462E-B973-CA37F451CDEE}" srcOrd="7" destOrd="0" presId="urn:microsoft.com/office/officeart/2008/layout/LinedList"/>
    <dgm:cxn modelId="{FCE994B8-FE40-41A3-8759-8F6FB425F4E1}" type="presParOf" srcId="{7FD55A69-702B-462E-B973-CA37F451CDEE}" destId="{FB18609C-2290-4D66-A9D9-D5370991CCB4}" srcOrd="0" destOrd="0" presId="urn:microsoft.com/office/officeart/2008/layout/LinedList"/>
    <dgm:cxn modelId="{3C1A28F6-3FE9-4DFD-8880-A7D128A492A9}" type="presParOf" srcId="{7FD55A69-702B-462E-B973-CA37F451CDEE}" destId="{7D720994-DAF5-4409-B7A3-88691A8E60B2}" srcOrd="1" destOrd="0" presId="urn:microsoft.com/office/officeart/2008/layout/LinedList"/>
    <dgm:cxn modelId="{3122BF12-F666-49DA-BBA1-93050E2E1331}" type="presParOf" srcId="{DE189EE5-B530-4E83-92AF-139E246161C7}" destId="{EDDE39E7-70B5-4DC0-8BE0-12DA46503ABE}" srcOrd="8" destOrd="0" presId="urn:microsoft.com/office/officeart/2008/layout/LinedList"/>
    <dgm:cxn modelId="{D23CBDCE-EE33-4AB2-93B1-FC8269BBCAC5}" type="presParOf" srcId="{DE189EE5-B530-4E83-92AF-139E246161C7}" destId="{BDEE2FC8-729A-47BF-A7E6-BA215E828BB3}" srcOrd="9" destOrd="0" presId="urn:microsoft.com/office/officeart/2008/layout/LinedList"/>
    <dgm:cxn modelId="{5D87578B-60A1-4FA0-AFF6-F17799C57AB3}" type="presParOf" srcId="{BDEE2FC8-729A-47BF-A7E6-BA215E828BB3}" destId="{F96EE8E6-4404-4632-B52C-49E0DA69E8BE}" srcOrd="0" destOrd="0" presId="urn:microsoft.com/office/officeart/2008/layout/LinedList"/>
    <dgm:cxn modelId="{00789601-ED17-4FBF-97BC-CDF623BADA38}" type="presParOf" srcId="{BDEE2FC8-729A-47BF-A7E6-BA215E828BB3}" destId="{CA36D027-F83A-45B3-BFA8-EABC0A8E34C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ED09995-17F8-4861-9C60-87D7C6BD2517}">
      <dgm:prSet custT="1"/>
      <dgm:spPr/>
      <dgm:t>
        <a:bodyPr/>
        <a:lstStyle/>
        <a:p>
          <a:r>
            <a:rPr lang="en-US" sz="2800" dirty="0"/>
            <a:t>Script files</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25DC99BE-E7B0-43D7-B648-CCC48E500A3B}">
      <dgm:prSet custT="1"/>
      <dgm:spPr/>
      <dgm:t>
        <a:bodyPr/>
        <a:lstStyle/>
        <a:p>
          <a:r>
            <a:rPr lang="en-US" sz="2800" dirty="0"/>
            <a:t>Functions</a:t>
          </a:r>
        </a:p>
      </dgm:t>
    </dgm:pt>
    <dgm:pt modelId="{E1784BF8-5650-46CB-BA05-1D213F7ACDCA}" type="parTrans" cxnId="{FB6DFAC3-F0FA-4F78-8977-22F9CAD6A099}">
      <dgm:prSet/>
      <dgm:spPr/>
      <dgm:t>
        <a:bodyPr/>
        <a:lstStyle/>
        <a:p>
          <a:endParaRPr lang="en-US"/>
        </a:p>
      </dgm:t>
    </dgm:pt>
    <dgm:pt modelId="{C461B073-72EE-4FC2-8895-07AD5992D9AA}" type="sibTrans" cxnId="{FB6DFAC3-F0FA-4F78-8977-22F9CAD6A099}">
      <dgm:prSet/>
      <dgm:spPr/>
      <dgm:t>
        <a:bodyPr/>
        <a:lstStyle/>
        <a:p>
          <a:endParaRPr lang="en-US"/>
        </a:p>
      </dgm:t>
    </dgm:pt>
    <dgm:pt modelId="{3D6F2A58-0C94-4739-B15E-981B078A7621}">
      <dgm:prSet custT="1"/>
      <dgm:spPr/>
      <dgm:t>
        <a:bodyPr/>
        <a:lstStyle/>
        <a:p>
          <a:r>
            <a:rPr lang="en-US" sz="2800" dirty="0"/>
            <a:t>Operators</a:t>
          </a:r>
        </a:p>
      </dgm:t>
    </dgm:pt>
    <dgm:pt modelId="{0A18DBBF-BE56-437F-A81B-E793132787AB}" type="parTrans" cxnId="{ECBE8D27-FFE0-4165-89DF-288EA5AAB3DD}">
      <dgm:prSet/>
      <dgm:spPr/>
      <dgm:t>
        <a:bodyPr/>
        <a:lstStyle/>
        <a:p>
          <a:endParaRPr lang="en-US"/>
        </a:p>
      </dgm:t>
    </dgm:pt>
    <dgm:pt modelId="{3FE9D6DC-656C-420F-8709-5E88A5FCDD5D}" type="sibTrans" cxnId="{ECBE8D27-FFE0-4165-89DF-288EA5AAB3DD}">
      <dgm:prSet/>
      <dgm:spPr/>
      <dgm:t>
        <a:bodyPr/>
        <a:lstStyle/>
        <a:p>
          <a:endParaRPr lang="en-US"/>
        </a:p>
      </dgm:t>
    </dgm:pt>
    <dgm:pt modelId="{10CAC82E-C946-452F-9410-687E50D06221}">
      <dgm:prSet custT="1"/>
      <dgm:spPr/>
      <dgm:t>
        <a:bodyPr/>
        <a:lstStyle/>
        <a:p>
          <a:r>
            <a:rPr lang="en-US" sz="2800" dirty="0"/>
            <a:t>Error Handling</a:t>
          </a:r>
        </a:p>
      </dgm:t>
    </dgm:pt>
    <dgm:pt modelId="{B1C56B05-F3D9-4855-A332-AA8A90BE5497}" type="parTrans" cxnId="{7736C283-344F-45CE-8FC0-1190A413CF39}">
      <dgm:prSet/>
      <dgm:spPr/>
      <dgm:t>
        <a:bodyPr/>
        <a:lstStyle/>
        <a:p>
          <a:endParaRPr lang="en-US"/>
        </a:p>
      </dgm:t>
    </dgm:pt>
    <dgm:pt modelId="{FBC85A9F-0ED5-482A-9435-2B6C64DF2406}" type="sibTrans" cxnId="{7736C283-344F-45CE-8FC0-1190A413CF39}">
      <dgm:prSet/>
      <dgm:spPr/>
      <dgm:t>
        <a:bodyPr/>
        <a:lstStyle/>
        <a:p>
          <a:endParaRPr lang="en-US"/>
        </a:p>
      </dgm:t>
    </dgm:pt>
    <dgm:pt modelId="{751E0F61-2512-4A19-8370-16B31EFE2794}">
      <dgm:prSet custT="1"/>
      <dgm:spPr/>
      <dgm:t>
        <a:bodyPr/>
        <a:lstStyle/>
        <a:p>
          <a:r>
            <a:rPr lang="en-US" sz="2800" dirty="0"/>
            <a:t>Param()</a:t>
          </a:r>
        </a:p>
      </dgm:t>
    </dgm:pt>
    <dgm:pt modelId="{598A88DC-7BD7-459D-A002-3BACCF74192A}" type="parTrans" cxnId="{9047B307-BCCD-4A1B-8E7A-098F7E46F1F4}">
      <dgm:prSet/>
      <dgm:spPr/>
      <dgm:t>
        <a:bodyPr/>
        <a:lstStyle/>
        <a:p>
          <a:endParaRPr lang="en-US"/>
        </a:p>
      </dgm:t>
    </dgm:pt>
    <dgm:pt modelId="{DC645829-C2BF-47C6-A707-456EBECCCBBB}" type="sibTrans" cxnId="{9047B307-BCCD-4A1B-8E7A-098F7E46F1F4}">
      <dgm:prSet/>
      <dgm:spPr/>
      <dgm:t>
        <a:bodyPr/>
        <a:lstStyle/>
        <a:p>
          <a:endParaRPr lang="en-US"/>
        </a:p>
      </dgm:t>
    </dgm:pt>
    <dgm:pt modelId="{23D49CE9-B533-4BD9-A212-690DB777492B}">
      <dgm:prSet custT="1"/>
      <dgm:spPr/>
      <dgm:t>
        <a:bodyPr/>
        <a:lstStyle/>
        <a:p>
          <a:r>
            <a:rPr lang="en-US" sz="2800" dirty="0"/>
            <a:t>VS Code &amp; ISE</a:t>
          </a:r>
        </a:p>
      </dgm:t>
    </dgm:pt>
    <dgm:pt modelId="{3F749DD4-5E66-45E3-AF39-9CF316FD453C}" type="parTrans" cxnId="{16BBA57F-C412-4D06-9600-52A3D506C760}">
      <dgm:prSet/>
      <dgm:spPr/>
      <dgm:t>
        <a:bodyPr/>
        <a:lstStyle/>
        <a:p>
          <a:endParaRPr lang="en-US"/>
        </a:p>
      </dgm:t>
    </dgm:pt>
    <dgm:pt modelId="{3E26134F-F1AC-4645-9CCD-6206DC73C8F0}" type="sibTrans" cxnId="{16BBA57F-C412-4D06-9600-52A3D506C760}">
      <dgm:prSet/>
      <dgm:spPr/>
      <dgm:t>
        <a:bodyPr/>
        <a:lstStyle/>
        <a:p>
          <a:endParaRPr lang="en-US"/>
        </a:p>
      </dgm:t>
    </dgm:pt>
    <dgm:pt modelId="{DE189EE5-B530-4E83-92AF-139E246161C7}" type="pres">
      <dgm:prSet presAssocID="{1393A85F-0B39-4472-9E5D-FFE623668187}" presName="vert0" presStyleCnt="0">
        <dgm:presLayoutVars>
          <dgm:dir/>
          <dgm:animOne val="branch"/>
          <dgm:animLvl val="lvl"/>
        </dgm:presLayoutVars>
      </dgm:prSet>
      <dgm:spPr/>
    </dgm:pt>
    <dgm:pt modelId="{5B220136-2F2C-4939-8F03-0FB09EB8F39E}" type="pres">
      <dgm:prSet presAssocID="{23D49CE9-B533-4BD9-A212-690DB777492B}" presName="thickLine" presStyleLbl="alignNode1" presStyleIdx="0" presStyleCnt="6"/>
      <dgm:spPr/>
    </dgm:pt>
    <dgm:pt modelId="{78B89A92-ED9D-4B28-97E9-40775BB6F3B1}" type="pres">
      <dgm:prSet presAssocID="{23D49CE9-B533-4BD9-A212-690DB777492B}" presName="horz1" presStyleCnt="0"/>
      <dgm:spPr/>
    </dgm:pt>
    <dgm:pt modelId="{CA808670-B7D7-4BE9-A055-D69DEA72D6A4}" type="pres">
      <dgm:prSet presAssocID="{23D49CE9-B533-4BD9-A212-690DB777492B}" presName="tx1" presStyleLbl="revTx" presStyleIdx="0" presStyleCnt="6"/>
      <dgm:spPr/>
    </dgm:pt>
    <dgm:pt modelId="{56E0A6E8-A1E4-4904-8F09-28174467FFF9}" type="pres">
      <dgm:prSet presAssocID="{23D49CE9-B533-4BD9-A212-690DB777492B}" presName="vert1" presStyleCnt="0"/>
      <dgm:spPr/>
    </dgm:pt>
    <dgm:pt modelId="{7F7387AC-0D7E-4F74-AA04-EDF2DE617966}" type="pres">
      <dgm:prSet presAssocID="{BED09995-17F8-4861-9C60-87D7C6BD2517}" presName="thickLine" presStyleLbl="alignNode1" presStyleIdx="1" presStyleCnt="6"/>
      <dgm:spPr/>
    </dgm:pt>
    <dgm:pt modelId="{EAA430D5-9051-498B-A166-FB83B6E04D89}" type="pres">
      <dgm:prSet presAssocID="{BED09995-17F8-4861-9C60-87D7C6BD2517}" presName="horz1" presStyleCnt="0"/>
      <dgm:spPr/>
    </dgm:pt>
    <dgm:pt modelId="{0CE2C442-9DE6-4506-965C-7FAD25A00112}" type="pres">
      <dgm:prSet presAssocID="{BED09995-17F8-4861-9C60-87D7C6BD2517}" presName="tx1" presStyleLbl="revTx" presStyleIdx="1" presStyleCnt="6"/>
      <dgm:spPr/>
    </dgm:pt>
    <dgm:pt modelId="{C7AAE8FE-04B2-43E0-8AEE-8DD6AF91AFFB}" type="pres">
      <dgm:prSet presAssocID="{BED09995-17F8-4861-9C60-87D7C6BD2517}" presName="vert1" presStyleCnt="0"/>
      <dgm:spPr/>
    </dgm:pt>
    <dgm:pt modelId="{282C9D1C-3F94-4BBB-B871-7CE39C79E409}" type="pres">
      <dgm:prSet presAssocID="{751E0F61-2512-4A19-8370-16B31EFE2794}" presName="thickLine" presStyleLbl="alignNode1" presStyleIdx="2" presStyleCnt="6"/>
      <dgm:spPr/>
    </dgm:pt>
    <dgm:pt modelId="{6C2FAF7A-60A7-4928-9998-A9C41AA1A2FA}" type="pres">
      <dgm:prSet presAssocID="{751E0F61-2512-4A19-8370-16B31EFE2794}" presName="horz1" presStyleCnt="0"/>
      <dgm:spPr/>
    </dgm:pt>
    <dgm:pt modelId="{18F5525E-9CF5-4731-99B5-660F9CC4B413}" type="pres">
      <dgm:prSet presAssocID="{751E0F61-2512-4A19-8370-16B31EFE2794}" presName="tx1" presStyleLbl="revTx" presStyleIdx="2" presStyleCnt="6"/>
      <dgm:spPr/>
    </dgm:pt>
    <dgm:pt modelId="{030C137A-18AC-4969-B4A9-82562B36FD8B}" type="pres">
      <dgm:prSet presAssocID="{751E0F61-2512-4A19-8370-16B31EFE2794}" presName="vert1" presStyleCnt="0"/>
      <dgm:spPr/>
    </dgm:pt>
    <dgm:pt modelId="{97DBECF8-C9F4-437B-BD37-F654EB1CA5F8}" type="pres">
      <dgm:prSet presAssocID="{25DC99BE-E7B0-43D7-B648-CCC48E500A3B}" presName="thickLine" presStyleLbl="alignNode1" presStyleIdx="3" presStyleCnt="6"/>
      <dgm:spPr/>
    </dgm:pt>
    <dgm:pt modelId="{20184441-20C8-4AB3-B195-66C7A928321F}" type="pres">
      <dgm:prSet presAssocID="{25DC99BE-E7B0-43D7-B648-CCC48E500A3B}" presName="horz1" presStyleCnt="0"/>
      <dgm:spPr/>
    </dgm:pt>
    <dgm:pt modelId="{C0F1A823-9A81-416A-BF6E-2AE8EF4150E0}" type="pres">
      <dgm:prSet presAssocID="{25DC99BE-E7B0-43D7-B648-CCC48E500A3B}" presName="tx1" presStyleLbl="revTx" presStyleIdx="3" presStyleCnt="6"/>
      <dgm:spPr/>
    </dgm:pt>
    <dgm:pt modelId="{2E6DCF0B-FA68-4869-A124-8EA2A6C59008}" type="pres">
      <dgm:prSet presAssocID="{25DC99BE-E7B0-43D7-B648-CCC48E500A3B}" presName="vert1" presStyleCnt="0"/>
      <dgm:spPr/>
    </dgm:pt>
    <dgm:pt modelId="{BBAE3045-822D-4078-956C-FEC8ED464D14}" type="pres">
      <dgm:prSet presAssocID="{3D6F2A58-0C94-4739-B15E-981B078A7621}" presName="thickLine" presStyleLbl="alignNode1" presStyleIdx="4" presStyleCnt="6"/>
      <dgm:spPr/>
    </dgm:pt>
    <dgm:pt modelId="{FE22799E-6252-4537-8FD0-76F87FB3C8CC}" type="pres">
      <dgm:prSet presAssocID="{3D6F2A58-0C94-4739-B15E-981B078A7621}" presName="horz1" presStyleCnt="0"/>
      <dgm:spPr/>
    </dgm:pt>
    <dgm:pt modelId="{FEB3519A-D70F-4C27-B7DC-2AB4353B2027}" type="pres">
      <dgm:prSet presAssocID="{3D6F2A58-0C94-4739-B15E-981B078A7621}" presName="tx1" presStyleLbl="revTx" presStyleIdx="4" presStyleCnt="6"/>
      <dgm:spPr/>
    </dgm:pt>
    <dgm:pt modelId="{0884303D-E05B-4260-BFE4-9D91173873FF}" type="pres">
      <dgm:prSet presAssocID="{3D6F2A58-0C94-4739-B15E-981B078A7621}" presName="vert1" presStyleCnt="0"/>
      <dgm:spPr/>
    </dgm:pt>
    <dgm:pt modelId="{6F60E22D-1D18-4358-B9DF-54A9B9C26B33}" type="pres">
      <dgm:prSet presAssocID="{10CAC82E-C946-452F-9410-687E50D06221}" presName="thickLine" presStyleLbl="alignNode1" presStyleIdx="5" presStyleCnt="6"/>
      <dgm:spPr/>
    </dgm:pt>
    <dgm:pt modelId="{8FFF8C31-54CD-45EF-B31B-C21FB0ED0444}" type="pres">
      <dgm:prSet presAssocID="{10CAC82E-C946-452F-9410-687E50D06221}" presName="horz1" presStyleCnt="0"/>
      <dgm:spPr/>
    </dgm:pt>
    <dgm:pt modelId="{A8E9AFD0-925C-41AF-A8E8-908B87F1794E}" type="pres">
      <dgm:prSet presAssocID="{10CAC82E-C946-452F-9410-687E50D06221}" presName="tx1" presStyleLbl="revTx" presStyleIdx="5" presStyleCnt="6"/>
      <dgm:spPr/>
    </dgm:pt>
    <dgm:pt modelId="{F62C8FCD-C08C-4998-8818-0E85DF654852}" type="pres">
      <dgm:prSet presAssocID="{10CAC82E-C946-452F-9410-687E50D06221}" presName="vert1" presStyleCnt="0"/>
      <dgm:spPr/>
    </dgm:pt>
  </dgm:ptLst>
  <dgm:cxnLst>
    <dgm:cxn modelId="{DAF85105-1B03-45D9-87EE-5AC6D8D444B9}" type="presOf" srcId="{BED09995-17F8-4861-9C60-87D7C6BD2517}" destId="{0CE2C442-9DE6-4506-965C-7FAD25A00112}" srcOrd="0" destOrd="0" presId="urn:microsoft.com/office/officeart/2008/layout/LinedList"/>
    <dgm:cxn modelId="{9047B307-BCCD-4A1B-8E7A-098F7E46F1F4}" srcId="{1393A85F-0B39-4472-9E5D-FFE623668187}" destId="{751E0F61-2512-4A19-8370-16B31EFE2794}" srcOrd="2" destOrd="0" parTransId="{598A88DC-7BD7-459D-A002-3BACCF74192A}" sibTransId="{DC645829-C2BF-47C6-A707-456EBECCCBBB}"/>
    <dgm:cxn modelId="{ECBE8D27-FFE0-4165-89DF-288EA5AAB3DD}" srcId="{1393A85F-0B39-4472-9E5D-FFE623668187}" destId="{3D6F2A58-0C94-4739-B15E-981B078A7621}" srcOrd="4" destOrd="0" parTransId="{0A18DBBF-BE56-437F-A81B-E793132787AB}" sibTransId="{3FE9D6DC-656C-420F-8709-5E88A5FCDD5D}"/>
    <dgm:cxn modelId="{BECCB237-0839-40DE-8FBB-B7E982D064E7}" type="presOf" srcId="{10CAC82E-C946-452F-9410-687E50D06221}" destId="{A8E9AFD0-925C-41AF-A8E8-908B87F1794E}" srcOrd="0" destOrd="0" presId="urn:microsoft.com/office/officeart/2008/layout/LinedList"/>
    <dgm:cxn modelId="{CAF8977E-6921-460D-90C4-D37E30BE1AD7}" type="presOf" srcId="{23D49CE9-B533-4BD9-A212-690DB777492B}" destId="{CA808670-B7D7-4BE9-A055-D69DEA72D6A4}" srcOrd="0" destOrd="0" presId="urn:microsoft.com/office/officeart/2008/layout/LinedList"/>
    <dgm:cxn modelId="{16BBA57F-C412-4D06-9600-52A3D506C760}" srcId="{1393A85F-0B39-4472-9E5D-FFE623668187}" destId="{23D49CE9-B533-4BD9-A212-690DB777492B}" srcOrd="0" destOrd="0" parTransId="{3F749DD4-5E66-45E3-AF39-9CF316FD453C}" sibTransId="{3E26134F-F1AC-4645-9CCD-6206DC73C8F0}"/>
    <dgm:cxn modelId="{3FAAFF81-ED3C-423B-8259-1957A7FA26D6}" srcId="{1393A85F-0B39-4472-9E5D-FFE623668187}" destId="{BED09995-17F8-4861-9C60-87D7C6BD2517}" srcOrd="1" destOrd="0" parTransId="{2531497D-0E00-4283-BE73-D62830F1C1A3}" sibTransId="{49B2F9D0-D0D3-41B9-981A-EA3B32BF4A68}"/>
    <dgm:cxn modelId="{7F696682-118A-49B6-B7E5-8CEB03F420AD}" type="presOf" srcId="{25DC99BE-E7B0-43D7-B648-CCC48E500A3B}" destId="{C0F1A823-9A81-416A-BF6E-2AE8EF4150E0}" srcOrd="0" destOrd="0" presId="urn:microsoft.com/office/officeart/2008/layout/LinedList"/>
    <dgm:cxn modelId="{7736C283-344F-45CE-8FC0-1190A413CF39}" srcId="{1393A85F-0B39-4472-9E5D-FFE623668187}" destId="{10CAC82E-C946-452F-9410-687E50D06221}" srcOrd="5" destOrd="0" parTransId="{B1C56B05-F3D9-4855-A332-AA8A90BE5497}" sibTransId="{FBC85A9F-0ED5-482A-9435-2B6C64DF2406}"/>
    <dgm:cxn modelId="{A71E8CC3-C048-4D8D-A9F7-F12042DE831D}" type="presOf" srcId="{751E0F61-2512-4A19-8370-16B31EFE2794}" destId="{18F5525E-9CF5-4731-99B5-660F9CC4B413}" srcOrd="0" destOrd="0" presId="urn:microsoft.com/office/officeart/2008/layout/LinedList"/>
    <dgm:cxn modelId="{FB6DFAC3-F0FA-4F78-8977-22F9CAD6A099}" srcId="{1393A85F-0B39-4472-9E5D-FFE623668187}" destId="{25DC99BE-E7B0-43D7-B648-CCC48E500A3B}" srcOrd="3" destOrd="0" parTransId="{E1784BF8-5650-46CB-BA05-1D213F7ACDCA}" sibTransId="{C461B073-72EE-4FC2-8895-07AD5992D9AA}"/>
    <dgm:cxn modelId="{DA932CD9-D5EB-4E0A-B0B5-5C3B68F42501}" type="presOf" srcId="{3D6F2A58-0C94-4739-B15E-981B078A7621}" destId="{FEB3519A-D70F-4C27-B7DC-2AB4353B2027}" srcOrd="0" destOrd="0" presId="urn:microsoft.com/office/officeart/2008/layout/LinedList"/>
    <dgm:cxn modelId="{C22CEEE2-D78B-4390-B6DB-C9DDC17794F5}" type="presOf" srcId="{1393A85F-0B39-4472-9E5D-FFE623668187}" destId="{DE189EE5-B530-4E83-92AF-139E246161C7}" srcOrd="0" destOrd="0" presId="urn:microsoft.com/office/officeart/2008/layout/LinedList"/>
    <dgm:cxn modelId="{CD5D159F-B3D8-4CCD-9A4F-81B536E6770D}" type="presParOf" srcId="{DE189EE5-B530-4E83-92AF-139E246161C7}" destId="{5B220136-2F2C-4939-8F03-0FB09EB8F39E}" srcOrd="0" destOrd="0" presId="urn:microsoft.com/office/officeart/2008/layout/LinedList"/>
    <dgm:cxn modelId="{027F0E88-BFCF-48F6-AA03-6133E18A1594}" type="presParOf" srcId="{DE189EE5-B530-4E83-92AF-139E246161C7}" destId="{78B89A92-ED9D-4B28-97E9-40775BB6F3B1}" srcOrd="1" destOrd="0" presId="urn:microsoft.com/office/officeart/2008/layout/LinedList"/>
    <dgm:cxn modelId="{4DD21C5F-B948-4625-9152-79A7954EC859}" type="presParOf" srcId="{78B89A92-ED9D-4B28-97E9-40775BB6F3B1}" destId="{CA808670-B7D7-4BE9-A055-D69DEA72D6A4}" srcOrd="0" destOrd="0" presId="urn:microsoft.com/office/officeart/2008/layout/LinedList"/>
    <dgm:cxn modelId="{D57238EA-7199-45E1-AE3F-FBF5463C2908}" type="presParOf" srcId="{78B89A92-ED9D-4B28-97E9-40775BB6F3B1}" destId="{56E0A6E8-A1E4-4904-8F09-28174467FFF9}" srcOrd="1" destOrd="0" presId="urn:microsoft.com/office/officeart/2008/layout/LinedList"/>
    <dgm:cxn modelId="{24D6E7F1-63DB-4AE3-96C9-BFF3BD70C810}" type="presParOf" srcId="{DE189EE5-B530-4E83-92AF-139E246161C7}" destId="{7F7387AC-0D7E-4F74-AA04-EDF2DE617966}" srcOrd="2" destOrd="0" presId="urn:microsoft.com/office/officeart/2008/layout/LinedList"/>
    <dgm:cxn modelId="{638B9FEC-18C7-4491-817D-4C13B88F4266}" type="presParOf" srcId="{DE189EE5-B530-4E83-92AF-139E246161C7}" destId="{EAA430D5-9051-498B-A166-FB83B6E04D89}" srcOrd="3" destOrd="0" presId="urn:microsoft.com/office/officeart/2008/layout/LinedList"/>
    <dgm:cxn modelId="{330BB0D9-44D1-4991-903B-19D3A355EB4F}" type="presParOf" srcId="{EAA430D5-9051-498B-A166-FB83B6E04D89}" destId="{0CE2C442-9DE6-4506-965C-7FAD25A00112}" srcOrd="0" destOrd="0" presId="urn:microsoft.com/office/officeart/2008/layout/LinedList"/>
    <dgm:cxn modelId="{06046831-F6EB-4B7B-B752-101468D5D2ED}" type="presParOf" srcId="{EAA430D5-9051-498B-A166-FB83B6E04D89}" destId="{C7AAE8FE-04B2-43E0-8AEE-8DD6AF91AFFB}" srcOrd="1" destOrd="0" presId="urn:microsoft.com/office/officeart/2008/layout/LinedList"/>
    <dgm:cxn modelId="{C4C53589-E305-47C4-A89F-093E71E2B5C2}" type="presParOf" srcId="{DE189EE5-B530-4E83-92AF-139E246161C7}" destId="{282C9D1C-3F94-4BBB-B871-7CE39C79E409}" srcOrd="4" destOrd="0" presId="urn:microsoft.com/office/officeart/2008/layout/LinedList"/>
    <dgm:cxn modelId="{152CC434-52EC-4EA5-9CCA-6A2717658726}" type="presParOf" srcId="{DE189EE5-B530-4E83-92AF-139E246161C7}" destId="{6C2FAF7A-60A7-4928-9998-A9C41AA1A2FA}" srcOrd="5" destOrd="0" presId="urn:microsoft.com/office/officeart/2008/layout/LinedList"/>
    <dgm:cxn modelId="{A500156A-21B1-48B3-94A4-6F55A23D42B4}" type="presParOf" srcId="{6C2FAF7A-60A7-4928-9998-A9C41AA1A2FA}" destId="{18F5525E-9CF5-4731-99B5-660F9CC4B413}" srcOrd="0" destOrd="0" presId="urn:microsoft.com/office/officeart/2008/layout/LinedList"/>
    <dgm:cxn modelId="{3A993C13-A62F-48B7-865A-7AC520106BD9}" type="presParOf" srcId="{6C2FAF7A-60A7-4928-9998-A9C41AA1A2FA}" destId="{030C137A-18AC-4969-B4A9-82562B36FD8B}" srcOrd="1" destOrd="0" presId="urn:microsoft.com/office/officeart/2008/layout/LinedList"/>
    <dgm:cxn modelId="{BA78BD43-3071-40E3-994E-2619E73F1155}" type="presParOf" srcId="{DE189EE5-B530-4E83-92AF-139E246161C7}" destId="{97DBECF8-C9F4-437B-BD37-F654EB1CA5F8}" srcOrd="6" destOrd="0" presId="urn:microsoft.com/office/officeart/2008/layout/LinedList"/>
    <dgm:cxn modelId="{489F83AA-AFF1-46F0-811A-F5C214F041A9}" type="presParOf" srcId="{DE189EE5-B530-4E83-92AF-139E246161C7}" destId="{20184441-20C8-4AB3-B195-66C7A928321F}" srcOrd="7" destOrd="0" presId="urn:microsoft.com/office/officeart/2008/layout/LinedList"/>
    <dgm:cxn modelId="{D6056408-E50E-44FD-A97C-3839C8E0BF12}" type="presParOf" srcId="{20184441-20C8-4AB3-B195-66C7A928321F}" destId="{C0F1A823-9A81-416A-BF6E-2AE8EF4150E0}" srcOrd="0" destOrd="0" presId="urn:microsoft.com/office/officeart/2008/layout/LinedList"/>
    <dgm:cxn modelId="{CFD449EC-7F29-4FA1-84CE-74B77860FDEF}" type="presParOf" srcId="{20184441-20C8-4AB3-B195-66C7A928321F}" destId="{2E6DCF0B-FA68-4869-A124-8EA2A6C59008}" srcOrd="1" destOrd="0" presId="urn:microsoft.com/office/officeart/2008/layout/LinedList"/>
    <dgm:cxn modelId="{B083CB27-6570-4149-91D1-DB96FC84BF58}" type="presParOf" srcId="{DE189EE5-B530-4E83-92AF-139E246161C7}" destId="{BBAE3045-822D-4078-956C-FEC8ED464D14}" srcOrd="8" destOrd="0" presId="urn:microsoft.com/office/officeart/2008/layout/LinedList"/>
    <dgm:cxn modelId="{826A8AFD-20CB-4B74-B003-1FA67FF7F561}" type="presParOf" srcId="{DE189EE5-B530-4E83-92AF-139E246161C7}" destId="{FE22799E-6252-4537-8FD0-76F87FB3C8CC}" srcOrd="9" destOrd="0" presId="urn:microsoft.com/office/officeart/2008/layout/LinedList"/>
    <dgm:cxn modelId="{AF2411CB-C6B3-487D-BD9F-D204E38A222A}" type="presParOf" srcId="{FE22799E-6252-4537-8FD0-76F87FB3C8CC}" destId="{FEB3519A-D70F-4C27-B7DC-2AB4353B2027}" srcOrd="0" destOrd="0" presId="urn:microsoft.com/office/officeart/2008/layout/LinedList"/>
    <dgm:cxn modelId="{6F21BBB4-039E-4581-813A-00E1FD2DC967}" type="presParOf" srcId="{FE22799E-6252-4537-8FD0-76F87FB3C8CC}" destId="{0884303D-E05B-4260-BFE4-9D91173873FF}" srcOrd="1" destOrd="0" presId="urn:microsoft.com/office/officeart/2008/layout/LinedList"/>
    <dgm:cxn modelId="{A7B7027A-96F2-4BD5-8F48-06938284E246}" type="presParOf" srcId="{DE189EE5-B530-4E83-92AF-139E246161C7}" destId="{6F60E22D-1D18-4358-B9DF-54A9B9C26B33}" srcOrd="10" destOrd="0" presId="urn:microsoft.com/office/officeart/2008/layout/LinedList"/>
    <dgm:cxn modelId="{8745D82B-0F4D-48EA-B7AC-B67397701C23}" type="presParOf" srcId="{DE189EE5-B530-4E83-92AF-139E246161C7}" destId="{8FFF8C31-54CD-45EF-B31B-C21FB0ED0444}" srcOrd="11" destOrd="0" presId="urn:microsoft.com/office/officeart/2008/layout/LinedList"/>
    <dgm:cxn modelId="{29D140D7-84AA-4976-BEFA-1F5C27AA73CB}" type="presParOf" srcId="{8FFF8C31-54CD-45EF-B31B-C21FB0ED0444}" destId="{A8E9AFD0-925C-41AF-A8E8-908B87F1794E}" srcOrd="0" destOrd="0" presId="urn:microsoft.com/office/officeart/2008/layout/LinedList"/>
    <dgm:cxn modelId="{2F9A303F-E066-486D-BF3E-7CBCCE971579}" type="presParOf" srcId="{8FFF8C31-54CD-45EF-B31B-C21FB0ED0444}" destId="{F62C8FCD-C08C-4998-8818-0E85DF65485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ED09995-17F8-4861-9C60-87D7C6BD2517}">
      <dgm:prSet custT="1"/>
      <dgm:spPr/>
      <dgm:t>
        <a:bodyPr/>
        <a:lstStyle/>
        <a:p>
          <a:r>
            <a:rPr lang="en-US" sz="2800" dirty="0"/>
            <a:t>Get-Help, -Command, -Member</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92C9D346-717B-485E-9B5E-359BE8EC8297}">
      <dgm:prSet custT="1"/>
      <dgm:spPr/>
      <dgm:t>
        <a:bodyPr/>
        <a:lstStyle/>
        <a:p>
          <a:r>
            <a:rPr lang="en-US" sz="2800" kern="1200" dirty="0">
              <a:solidFill>
                <a:prstClr val="black">
                  <a:hueOff val="0"/>
                  <a:satOff val="0"/>
                  <a:lumOff val="0"/>
                  <a:alphaOff val="0"/>
                </a:prstClr>
              </a:solidFill>
              <a:latin typeface="Calibri" panose="020F0502020204030204"/>
              <a:ea typeface="+mn-ea"/>
              <a:cs typeface="+mn-cs"/>
            </a:rPr>
            <a:t>The tab key</a:t>
          </a:r>
        </a:p>
      </dgm:t>
    </dgm:pt>
    <dgm:pt modelId="{3143610D-9B91-4AC7-A7B1-0F151C54B819}" type="parTrans" cxnId="{1204F8A0-A82B-47ED-85BC-D2444BEC6BD4}">
      <dgm:prSet/>
      <dgm:spPr/>
      <dgm:t>
        <a:bodyPr/>
        <a:lstStyle/>
        <a:p>
          <a:endParaRPr lang="en-US"/>
        </a:p>
      </dgm:t>
    </dgm:pt>
    <dgm:pt modelId="{2006AC35-3885-44A1-9492-AA7E82132DC4}" type="sibTrans" cxnId="{1204F8A0-A82B-47ED-85BC-D2444BEC6BD4}">
      <dgm:prSet/>
      <dgm:spPr/>
      <dgm:t>
        <a:bodyPr/>
        <a:lstStyle/>
        <a:p>
          <a:endParaRPr lang="en-US"/>
        </a:p>
      </dgm:t>
    </dgm:pt>
    <dgm:pt modelId="{07D7A876-7C62-423F-ADBF-8ECB58EB3F8E}">
      <dgm:prSet custT="1"/>
      <dgm:spPr/>
      <dgm: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Up/Down arrows, Ctrl + R, Ctrl + C</a:t>
          </a:r>
        </a:p>
      </dgm:t>
    </dgm:pt>
    <dgm:pt modelId="{0BEF82F6-8280-4581-B10F-406BF070799F}" type="parTrans" cxnId="{A0F4C098-A38A-4168-BA7D-2E90661337C7}">
      <dgm:prSet/>
      <dgm:spPr/>
      <dgm:t>
        <a:bodyPr/>
        <a:lstStyle/>
        <a:p>
          <a:endParaRPr lang="en-US"/>
        </a:p>
      </dgm:t>
    </dgm:pt>
    <dgm:pt modelId="{0F5E2453-74F8-48E2-B0E3-3F75305DAED8}" type="sibTrans" cxnId="{A0F4C098-A38A-4168-BA7D-2E90661337C7}">
      <dgm:prSet/>
      <dgm:spPr/>
      <dgm:t>
        <a:bodyPr/>
        <a:lstStyle/>
        <a:p>
          <a:endParaRPr lang="en-US"/>
        </a:p>
      </dgm:t>
    </dgm:pt>
    <dgm:pt modelId="{7C43A89F-8068-4FB5-91DE-345A91C4532B}">
      <dgm:prSet custT="1"/>
      <dgm:spPr/>
      <dgm: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Your PowerShell Profile</a:t>
          </a:r>
        </a:p>
      </dgm:t>
    </dgm:pt>
    <dgm:pt modelId="{FC10650E-E4D9-47D1-BC9D-AECFEAA90032}" type="parTrans" cxnId="{E3DA7DAE-0EC6-4BC7-A6CF-0D5ABA7E4EF0}">
      <dgm:prSet/>
      <dgm:spPr/>
      <dgm:t>
        <a:bodyPr/>
        <a:lstStyle/>
        <a:p>
          <a:endParaRPr lang="en-US"/>
        </a:p>
      </dgm:t>
    </dgm:pt>
    <dgm:pt modelId="{49F87802-EF37-453B-8DA8-3DCAD574057B}" type="sibTrans" cxnId="{E3DA7DAE-0EC6-4BC7-A6CF-0D5ABA7E4EF0}">
      <dgm:prSet/>
      <dgm:spPr/>
      <dgm:t>
        <a:bodyPr/>
        <a:lstStyle/>
        <a:p>
          <a:endParaRPr lang="en-US"/>
        </a:p>
      </dgm:t>
    </dgm:pt>
    <dgm:pt modelId="{4CB50E4A-DFA0-4F40-BB01-B4245FC56B2E}">
      <dgm:prSet custT="1"/>
      <dgm:spPr/>
      <dgm: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Web API Interactions</a:t>
          </a:r>
        </a:p>
      </dgm:t>
    </dgm:pt>
    <dgm:pt modelId="{A64DEB63-CF63-4DC6-860E-F82F49D31762}" type="parTrans" cxnId="{66575B5B-B6FD-4849-9381-E13F2405AE02}">
      <dgm:prSet/>
      <dgm:spPr/>
      <dgm:t>
        <a:bodyPr/>
        <a:lstStyle/>
        <a:p>
          <a:endParaRPr lang="en-US"/>
        </a:p>
      </dgm:t>
    </dgm:pt>
    <dgm:pt modelId="{C5390156-3F14-4491-A775-8F0880F8C529}" type="sibTrans" cxnId="{66575B5B-B6FD-4849-9381-E13F2405AE02}">
      <dgm:prSet/>
      <dgm:spPr/>
      <dgm:t>
        <a:bodyPr/>
        <a:lstStyle/>
        <a:p>
          <a:endParaRPr lang="en-US"/>
        </a:p>
      </dgm:t>
    </dgm:pt>
    <dgm:pt modelId="{DE189EE5-B530-4E83-92AF-139E246161C7}" type="pres">
      <dgm:prSet presAssocID="{1393A85F-0B39-4472-9E5D-FFE623668187}" presName="vert0" presStyleCnt="0">
        <dgm:presLayoutVars>
          <dgm:dir/>
          <dgm:animOne val="branch"/>
          <dgm:animLvl val="lvl"/>
        </dgm:presLayoutVars>
      </dgm:prSet>
      <dgm:spPr/>
    </dgm:pt>
    <dgm:pt modelId="{7F7387AC-0D7E-4F74-AA04-EDF2DE617966}" type="pres">
      <dgm:prSet presAssocID="{BED09995-17F8-4861-9C60-87D7C6BD2517}" presName="thickLine" presStyleLbl="alignNode1" presStyleIdx="0" presStyleCnt="5"/>
      <dgm:spPr/>
    </dgm:pt>
    <dgm:pt modelId="{EAA430D5-9051-498B-A166-FB83B6E04D89}" type="pres">
      <dgm:prSet presAssocID="{BED09995-17F8-4861-9C60-87D7C6BD2517}" presName="horz1" presStyleCnt="0"/>
      <dgm:spPr/>
    </dgm:pt>
    <dgm:pt modelId="{0CE2C442-9DE6-4506-965C-7FAD25A00112}" type="pres">
      <dgm:prSet presAssocID="{BED09995-17F8-4861-9C60-87D7C6BD2517}" presName="tx1" presStyleLbl="revTx" presStyleIdx="0" presStyleCnt="5"/>
      <dgm:spPr/>
    </dgm:pt>
    <dgm:pt modelId="{C7AAE8FE-04B2-43E0-8AEE-8DD6AF91AFFB}" type="pres">
      <dgm:prSet presAssocID="{BED09995-17F8-4861-9C60-87D7C6BD2517}" presName="vert1" presStyleCnt="0"/>
      <dgm:spPr/>
    </dgm:pt>
    <dgm:pt modelId="{D31C28E0-064A-4D61-B05F-75A6B5D8D920}" type="pres">
      <dgm:prSet presAssocID="{92C9D346-717B-485E-9B5E-359BE8EC8297}" presName="thickLine" presStyleLbl="alignNode1" presStyleIdx="1" presStyleCnt="5"/>
      <dgm:spPr/>
    </dgm:pt>
    <dgm:pt modelId="{6FEA3B5B-1760-41B9-BD9E-1F3B62E0A55D}" type="pres">
      <dgm:prSet presAssocID="{92C9D346-717B-485E-9B5E-359BE8EC8297}" presName="horz1" presStyleCnt="0"/>
      <dgm:spPr/>
    </dgm:pt>
    <dgm:pt modelId="{8B5B6DCC-ED12-4131-B55B-5D29B6F85710}" type="pres">
      <dgm:prSet presAssocID="{92C9D346-717B-485E-9B5E-359BE8EC8297}" presName="tx1" presStyleLbl="revTx" presStyleIdx="1" presStyleCnt="5"/>
      <dgm:spPr/>
    </dgm:pt>
    <dgm:pt modelId="{2E3B92C0-1FE1-4487-8F8E-F3A9A0ED0F76}" type="pres">
      <dgm:prSet presAssocID="{92C9D346-717B-485E-9B5E-359BE8EC8297}" presName="vert1" presStyleCnt="0"/>
      <dgm:spPr/>
    </dgm:pt>
    <dgm:pt modelId="{80E66E7C-14E8-4F6C-B6EB-9AFBDC3B73D2}" type="pres">
      <dgm:prSet presAssocID="{07D7A876-7C62-423F-ADBF-8ECB58EB3F8E}" presName="thickLine" presStyleLbl="alignNode1" presStyleIdx="2" presStyleCnt="5"/>
      <dgm:spPr/>
    </dgm:pt>
    <dgm:pt modelId="{2CFEA48E-BDA2-422D-BB47-DE5687FA8CB2}" type="pres">
      <dgm:prSet presAssocID="{07D7A876-7C62-423F-ADBF-8ECB58EB3F8E}" presName="horz1" presStyleCnt="0"/>
      <dgm:spPr/>
    </dgm:pt>
    <dgm:pt modelId="{DF9949AE-D0DD-4B0B-94A0-8C9E6DCF02CC}" type="pres">
      <dgm:prSet presAssocID="{07D7A876-7C62-423F-ADBF-8ECB58EB3F8E}" presName="tx1" presStyleLbl="revTx" presStyleIdx="2" presStyleCnt="5"/>
      <dgm:spPr/>
    </dgm:pt>
    <dgm:pt modelId="{F153E6A7-C1A6-42AD-AA88-B4240DE781A9}" type="pres">
      <dgm:prSet presAssocID="{07D7A876-7C62-423F-ADBF-8ECB58EB3F8E}" presName="vert1" presStyleCnt="0"/>
      <dgm:spPr/>
    </dgm:pt>
    <dgm:pt modelId="{8D0D2791-098F-4217-BC31-6519701E69AB}" type="pres">
      <dgm:prSet presAssocID="{7C43A89F-8068-4FB5-91DE-345A91C4532B}" presName="thickLine" presStyleLbl="alignNode1" presStyleIdx="3" presStyleCnt="5"/>
      <dgm:spPr/>
    </dgm:pt>
    <dgm:pt modelId="{C75F13E6-9613-467A-A8F6-F698102082DE}" type="pres">
      <dgm:prSet presAssocID="{7C43A89F-8068-4FB5-91DE-345A91C4532B}" presName="horz1" presStyleCnt="0"/>
      <dgm:spPr/>
    </dgm:pt>
    <dgm:pt modelId="{7F279F1D-E5EA-4600-9163-C56DAE0EC52D}" type="pres">
      <dgm:prSet presAssocID="{7C43A89F-8068-4FB5-91DE-345A91C4532B}" presName="tx1" presStyleLbl="revTx" presStyleIdx="3" presStyleCnt="5"/>
      <dgm:spPr/>
    </dgm:pt>
    <dgm:pt modelId="{B0BE6F41-6C11-474A-8A2C-E740D1742D1F}" type="pres">
      <dgm:prSet presAssocID="{7C43A89F-8068-4FB5-91DE-345A91C4532B}" presName="vert1" presStyleCnt="0"/>
      <dgm:spPr/>
    </dgm:pt>
    <dgm:pt modelId="{A962002E-C97F-4F35-B73D-908EEDC019BB}" type="pres">
      <dgm:prSet presAssocID="{4CB50E4A-DFA0-4F40-BB01-B4245FC56B2E}" presName="thickLine" presStyleLbl="alignNode1" presStyleIdx="4" presStyleCnt="5"/>
      <dgm:spPr/>
    </dgm:pt>
    <dgm:pt modelId="{0F8A7326-6C48-4DC7-9D12-9F5C9AE14CC8}" type="pres">
      <dgm:prSet presAssocID="{4CB50E4A-DFA0-4F40-BB01-B4245FC56B2E}" presName="horz1" presStyleCnt="0"/>
      <dgm:spPr/>
    </dgm:pt>
    <dgm:pt modelId="{21492AE6-5E33-4D85-A006-A3B9EE142266}" type="pres">
      <dgm:prSet presAssocID="{4CB50E4A-DFA0-4F40-BB01-B4245FC56B2E}" presName="tx1" presStyleLbl="revTx" presStyleIdx="4" presStyleCnt="5"/>
      <dgm:spPr/>
    </dgm:pt>
    <dgm:pt modelId="{A3978E54-0AA1-484E-B192-E5183C44189B}" type="pres">
      <dgm:prSet presAssocID="{4CB50E4A-DFA0-4F40-BB01-B4245FC56B2E}" presName="vert1" presStyleCnt="0"/>
      <dgm:spPr/>
    </dgm:pt>
  </dgm:ptLst>
  <dgm:cxnLst>
    <dgm:cxn modelId="{DAF85105-1B03-45D9-87EE-5AC6D8D444B9}" type="presOf" srcId="{BED09995-17F8-4861-9C60-87D7C6BD2517}" destId="{0CE2C442-9DE6-4506-965C-7FAD25A00112}" srcOrd="0" destOrd="0" presId="urn:microsoft.com/office/officeart/2008/layout/LinedList"/>
    <dgm:cxn modelId="{66575B5B-B6FD-4849-9381-E13F2405AE02}" srcId="{1393A85F-0B39-4472-9E5D-FFE623668187}" destId="{4CB50E4A-DFA0-4F40-BB01-B4245FC56B2E}" srcOrd="4" destOrd="0" parTransId="{A64DEB63-CF63-4DC6-860E-F82F49D31762}" sibTransId="{C5390156-3F14-4491-A775-8F0880F8C529}"/>
    <dgm:cxn modelId="{BE37217B-1C9F-48CE-B02D-8BBA29BA1975}" type="presOf" srcId="{07D7A876-7C62-423F-ADBF-8ECB58EB3F8E}" destId="{DF9949AE-D0DD-4B0B-94A0-8C9E6DCF02CC}" srcOrd="0" destOrd="0" presId="urn:microsoft.com/office/officeart/2008/layout/LinedList"/>
    <dgm:cxn modelId="{3FAAFF81-ED3C-423B-8259-1957A7FA26D6}" srcId="{1393A85F-0B39-4472-9E5D-FFE623668187}" destId="{BED09995-17F8-4861-9C60-87D7C6BD2517}" srcOrd="0" destOrd="0" parTransId="{2531497D-0E00-4283-BE73-D62830F1C1A3}" sibTransId="{49B2F9D0-D0D3-41B9-981A-EA3B32BF4A68}"/>
    <dgm:cxn modelId="{A0F4C098-A38A-4168-BA7D-2E90661337C7}" srcId="{1393A85F-0B39-4472-9E5D-FFE623668187}" destId="{07D7A876-7C62-423F-ADBF-8ECB58EB3F8E}" srcOrd="2" destOrd="0" parTransId="{0BEF82F6-8280-4581-B10F-406BF070799F}" sibTransId="{0F5E2453-74F8-48E2-B0E3-3F75305DAED8}"/>
    <dgm:cxn modelId="{1204F8A0-A82B-47ED-85BC-D2444BEC6BD4}" srcId="{1393A85F-0B39-4472-9E5D-FFE623668187}" destId="{92C9D346-717B-485E-9B5E-359BE8EC8297}" srcOrd="1" destOrd="0" parTransId="{3143610D-9B91-4AC7-A7B1-0F151C54B819}" sibTransId="{2006AC35-3885-44A1-9492-AA7E82132DC4}"/>
    <dgm:cxn modelId="{7674B4A2-2685-4EDE-8305-B28CF04CCDCA}" type="presOf" srcId="{92C9D346-717B-485E-9B5E-359BE8EC8297}" destId="{8B5B6DCC-ED12-4131-B55B-5D29B6F85710}" srcOrd="0" destOrd="0" presId="urn:microsoft.com/office/officeart/2008/layout/LinedList"/>
    <dgm:cxn modelId="{E3DA7DAE-0EC6-4BC7-A6CF-0D5ABA7E4EF0}" srcId="{1393A85F-0B39-4472-9E5D-FFE623668187}" destId="{7C43A89F-8068-4FB5-91DE-345A91C4532B}" srcOrd="3" destOrd="0" parTransId="{FC10650E-E4D9-47D1-BC9D-AECFEAA90032}" sibTransId="{49F87802-EF37-453B-8DA8-3DCAD574057B}"/>
    <dgm:cxn modelId="{26BD7BCC-584A-4299-8C58-0DCC0D02C949}" type="presOf" srcId="{4CB50E4A-DFA0-4F40-BB01-B4245FC56B2E}" destId="{21492AE6-5E33-4D85-A006-A3B9EE142266}" srcOrd="0" destOrd="0" presId="urn:microsoft.com/office/officeart/2008/layout/LinedList"/>
    <dgm:cxn modelId="{C22CEEE2-D78B-4390-B6DB-C9DDC17794F5}" type="presOf" srcId="{1393A85F-0B39-4472-9E5D-FFE623668187}" destId="{DE189EE5-B530-4E83-92AF-139E246161C7}" srcOrd="0" destOrd="0" presId="urn:microsoft.com/office/officeart/2008/layout/LinedList"/>
    <dgm:cxn modelId="{508BBFF6-1B08-47EF-A0E4-E9BCB2A58132}" type="presOf" srcId="{7C43A89F-8068-4FB5-91DE-345A91C4532B}" destId="{7F279F1D-E5EA-4600-9163-C56DAE0EC52D}" srcOrd="0" destOrd="0" presId="urn:microsoft.com/office/officeart/2008/layout/LinedList"/>
    <dgm:cxn modelId="{24D6E7F1-63DB-4AE3-96C9-BFF3BD70C810}" type="presParOf" srcId="{DE189EE5-B530-4E83-92AF-139E246161C7}" destId="{7F7387AC-0D7E-4F74-AA04-EDF2DE617966}" srcOrd="0" destOrd="0" presId="urn:microsoft.com/office/officeart/2008/layout/LinedList"/>
    <dgm:cxn modelId="{638B9FEC-18C7-4491-817D-4C13B88F4266}" type="presParOf" srcId="{DE189EE5-B530-4E83-92AF-139E246161C7}" destId="{EAA430D5-9051-498B-A166-FB83B6E04D89}" srcOrd="1" destOrd="0" presId="urn:microsoft.com/office/officeart/2008/layout/LinedList"/>
    <dgm:cxn modelId="{330BB0D9-44D1-4991-903B-19D3A355EB4F}" type="presParOf" srcId="{EAA430D5-9051-498B-A166-FB83B6E04D89}" destId="{0CE2C442-9DE6-4506-965C-7FAD25A00112}" srcOrd="0" destOrd="0" presId="urn:microsoft.com/office/officeart/2008/layout/LinedList"/>
    <dgm:cxn modelId="{06046831-F6EB-4B7B-B752-101468D5D2ED}" type="presParOf" srcId="{EAA430D5-9051-498B-A166-FB83B6E04D89}" destId="{C7AAE8FE-04B2-43E0-8AEE-8DD6AF91AFFB}" srcOrd="1" destOrd="0" presId="urn:microsoft.com/office/officeart/2008/layout/LinedList"/>
    <dgm:cxn modelId="{AB9251E6-B3C8-4877-BD4D-931040FE01B6}" type="presParOf" srcId="{DE189EE5-B530-4E83-92AF-139E246161C7}" destId="{D31C28E0-064A-4D61-B05F-75A6B5D8D920}" srcOrd="2" destOrd="0" presId="urn:microsoft.com/office/officeart/2008/layout/LinedList"/>
    <dgm:cxn modelId="{371E2D93-679F-479E-AA8A-0DFAE63C9C56}" type="presParOf" srcId="{DE189EE5-B530-4E83-92AF-139E246161C7}" destId="{6FEA3B5B-1760-41B9-BD9E-1F3B62E0A55D}" srcOrd="3" destOrd="0" presId="urn:microsoft.com/office/officeart/2008/layout/LinedList"/>
    <dgm:cxn modelId="{163916AC-B700-420C-BB04-0C1DDC7F4F3A}" type="presParOf" srcId="{6FEA3B5B-1760-41B9-BD9E-1F3B62E0A55D}" destId="{8B5B6DCC-ED12-4131-B55B-5D29B6F85710}" srcOrd="0" destOrd="0" presId="urn:microsoft.com/office/officeart/2008/layout/LinedList"/>
    <dgm:cxn modelId="{7D975D24-56AC-4736-94A4-502241EED1D6}" type="presParOf" srcId="{6FEA3B5B-1760-41B9-BD9E-1F3B62E0A55D}" destId="{2E3B92C0-1FE1-4487-8F8E-F3A9A0ED0F76}" srcOrd="1" destOrd="0" presId="urn:microsoft.com/office/officeart/2008/layout/LinedList"/>
    <dgm:cxn modelId="{B469CEA0-BEF1-4972-B01A-BB8873D303AD}" type="presParOf" srcId="{DE189EE5-B530-4E83-92AF-139E246161C7}" destId="{80E66E7C-14E8-4F6C-B6EB-9AFBDC3B73D2}" srcOrd="4" destOrd="0" presId="urn:microsoft.com/office/officeart/2008/layout/LinedList"/>
    <dgm:cxn modelId="{D790B56D-768B-41EB-BF97-F438A4A27832}" type="presParOf" srcId="{DE189EE5-B530-4E83-92AF-139E246161C7}" destId="{2CFEA48E-BDA2-422D-BB47-DE5687FA8CB2}" srcOrd="5" destOrd="0" presId="urn:microsoft.com/office/officeart/2008/layout/LinedList"/>
    <dgm:cxn modelId="{448EABFD-A444-4B94-AEF5-A5E76001ABD2}" type="presParOf" srcId="{2CFEA48E-BDA2-422D-BB47-DE5687FA8CB2}" destId="{DF9949AE-D0DD-4B0B-94A0-8C9E6DCF02CC}" srcOrd="0" destOrd="0" presId="urn:microsoft.com/office/officeart/2008/layout/LinedList"/>
    <dgm:cxn modelId="{55E75AA2-83E5-48A3-B840-CC2C90AEBFD3}" type="presParOf" srcId="{2CFEA48E-BDA2-422D-BB47-DE5687FA8CB2}" destId="{F153E6A7-C1A6-42AD-AA88-B4240DE781A9}" srcOrd="1" destOrd="0" presId="urn:microsoft.com/office/officeart/2008/layout/LinedList"/>
    <dgm:cxn modelId="{E0F78F27-221D-4272-92CD-A97882AEFEC0}" type="presParOf" srcId="{DE189EE5-B530-4E83-92AF-139E246161C7}" destId="{8D0D2791-098F-4217-BC31-6519701E69AB}" srcOrd="6" destOrd="0" presId="urn:microsoft.com/office/officeart/2008/layout/LinedList"/>
    <dgm:cxn modelId="{FD0C67B1-E629-4A2C-BC3C-C777F8C22B1B}" type="presParOf" srcId="{DE189EE5-B530-4E83-92AF-139E246161C7}" destId="{C75F13E6-9613-467A-A8F6-F698102082DE}" srcOrd="7" destOrd="0" presId="urn:microsoft.com/office/officeart/2008/layout/LinedList"/>
    <dgm:cxn modelId="{B7C15BAD-14DC-451B-9C47-83F7BCD1B0C6}" type="presParOf" srcId="{C75F13E6-9613-467A-A8F6-F698102082DE}" destId="{7F279F1D-E5EA-4600-9163-C56DAE0EC52D}" srcOrd="0" destOrd="0" presId="urn:microsoft.com/office/officeart/2008/layout/LinedList"/>
    <dgm:cxn modelId="{16DB0A41-C26B-4F68-9504-6A9B9B7886C0}" type="presParOf" srcId="{C75F13E6-9613-467A-A8F6-F698102082DE}" destId="{B0BE6F41-6C11-474A-8A2C-E740D1742D1F}" srcOrd="1" destOrd="0" presId="urn:microsoft.com/office/officeart/2008/layout/LinedList"/>
    <dgm:cxn modelId="{70724A92-6BEE-4917-B3B0-037924726956}" type="presParOf" srcId="{DE189EE5-B530-4E83-92AF-139E246161C7}" destId="{A962002E-C97F-4F35-B73D-908EEDC019BB}" srcOrd="8" destOrd="0" presId="urn:microsoft.com/office/officeart/2008/layout/LinedList"/>
    <dgm:cxn modelId="{6C159E85-7FB1-4E29-83C8-771B856744E9}" type="presParOf" srcId="{DE189EE5-B530-4E83-92AF-139E246161C7}" destId="{0F8A7326-6C48-4DC7-9D12-9F5C9AE14CC8}" srcOrd="9" destOrd="0" presId="urn:microsoft.com/office/officeart/2008/layout/LinedList"/>
    <dgm:cxn modelId="{7B149BEF-58C4-4863-9B6A-F09AD0767962}" type="presParOf" srcId="{0F8A7326-6C48-4DC7-9D12-9F5C9AE14CC8}" destId="{21492AE6-5E33-4D85-A006-A3B9EE142266}" srcOrd="0" destOrd="0" presId="urn:microsoft.com/office/officeart/2008/layout/LinedList"/>
    <dgm:cxn modelId="{C99B5258-1782-4B7F-B553-E598BCE6DA91}" type="presParOf" srcId="{0F8A7326-6C48-4DC7-9D12-9F5C9AE14CC8}" destId="{A3978E54-0AA1-484E-B192-E5183C44189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13BF0BD9-50DB-4A3B-9EC4-F5128A2E0B5B}">
      <dgm:prSet custT="1"/>
      <dgm:spPr/>
      <dgm:t>
        <a:bodyPr/>
        <a:lstStyle/>
        <a:p>
          <a:r>
            <a:rPr lang="en-US" sz="2800" kern="1200" dirty="0">
              <a:solidFill>
                <a:prstClr val="black">
                  <a:hueOff val="0"/>
                  <a:satOff val="0"/>
                  <a:lumOff val="0"/>
                  <a:alphaOff val="0"/>
                </a:prstClr>
              </a:solidFill>
              <a:latin typeface="Calibri" panose="020F0502020204030204"/>
              <a:ea typeface="+mn-ea"/>
              <a:cs typeface="+mn-cs"/>
            </a:rPr>
            <a:t>Is it an array?</a:t>
          </a:r>
        </a:p>
      </dgm:t>
    </dgm:pt>
    <dgm:pt modelId="{7C0B26C4-20CB-4E44-A4EF-8EFED89B2DA7}" type="parTrans" cxnId="{F3C3ABD7-7BD5-45CD-AED4-1E068E9D7E27}">
      <dgm:prSet/>
      <dgm:spPr/>
      <dgm:t>
        <a:bodyPr/>
        <a:lstStyle/>
        <a:p>
          <a:endParaRPr lang="en-US"/>
        </a:p>
      </dgm:t>
    </dgm:pt>
    <dgm:pt modelId="{4FD5980A-42C4-49EA-9AFD-528463F930C3}" type="sibTrans" cxnId="{F3C3ABD7-7BD5-45CD-AED4-1E068E9D7E27}">
      <dgm:prSet/>
      <dgm:spPr/>
      <dgm:t>
        <a:bodyPr/>
        <a:lstStyle/>
        <a:p>
          <a:endParaRPr lang="en-US"/>
        </a:p>
      </dgm:t>
    </dgm:pt>
    <dgm:pt modelId="{0CAE9E80-9F07-486E-9099-00B6ACD440F7}">
      <dgm:prSet custT="1"/>
      <dgm:spPr/>
      <dgm: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Calling programs with arguments</a:t>
          </a:r>
        </a:p>
      </dgm:t>
    </dgm:pt>
    <dgm:pt modelId="{54960A0A-C7FA-41CD-8F16-67E8320E88E0}" type="parTrans" cxnId="{CC645A69-52CC-48A4-877E-B1973E75052A}">
      <dgm:prSet/>
      <dgm:spPr/>
      <dgm:t>
        <a:bodyPr/>
        <a:lstStyle/>
        <a:p>
          <a:endParaRPr lang="en-US"/>
        </a:p>
      </dgm:t>
    </dgm:pt>
    <dgm:pt modelId="{23D7A895-666F-4920-8403-A3013616EF2E}" type="sibTrans" cxnId="{CC645A69-52CC-48A4-877E-B1973E75052A}">
      <dgm:prSet/>
      <dgm:spPr/>
      <dgm:t>
        <a:bodyPr/>
        <a:lstStyle/>
        <a:p>
          <a:endParaRPr lang="en-US"/>
        </a:p>
      </dgm:t>
    </dgm:pt>
    <dgm:pt modelId="{0D176BAC-0CA0-4152-8E0F-A08139C1A439}">
      <dgm:prSet custT="1"/>
      <dgm:spPr/>
      <dgm:t>
        <a:bodyPr/>
        <a:lstStyle/>
        <a:p>
          <a:r>
            <a:rPr lang="en-US" sz="2800" dirty="0"/>
            <a:t>Working with strings</a:t>
          </a:r>
        </a:p>
      </dgm:t>
    </dgm:pt>
    <dgm:pt modelId="{3567280E-7EC0-45A0-91D9-63034059D423}" type="parTrans" cxnId="{05FADEED-76A9-4D67-9D52-17A8AF0C623C}">
      <dgm:prSet/>
      <dgm:spPr/>
      <dgm:t>
        <a:bodyPr/>
        <a:lstStyle/>
        <a:p>
          <a:endParaRPr lang="en-US"/>
        </a:p>
      </dgm:t>
    </dgm:pt>
    <dgm:pt modelId="{E1DB4AC9-C180-4923-AD92-019776415053}" type="sibTrans" cxnId="{05FADEED-76A9-4D67-9D52-17A8AF0C623C}">
      <dgm:prSet/>
      <dgm:spPr/>
      <dgm:t>
        <a:bodyPr/>
        <a:lstStyle/>
        <a:p>
          <a:endParaRPr lang="en-US"/>
        </a:p>
      </dgm:t>
    </dgm:pt>
    <dgm:pt modelId="{DE189EE5-B530-4E83-92AF-139E246161C7}" type="pres">
      <dgm:prSet presAssocID="{1393A85F-0B39-4472-9E5D-FFE623668187}" presName="vert0" presStyleCnt="0">
        <dgm:presLayoutVars>
          <dgm:dir/>
          <dgm:animOne val="branch"/>
          <dgm:animLvl val="lvl"/>
        </dgm:presLayoutVars>
      </dgm:prSet>
      <dgm:spPr/>
    </dgm:pt>
    <dgm:pt modelId="{35EE0690-5833-477E-AD6D-E9A2CC603B27}" type="pres">
      <dgm:prSet presAssocID="{0D176BAC-0CA0-4152-8E0F-A08139C1A439}" presName="thickLine" presStyleLbl="alignNode1" presStyleIdx="0" presStyleCnt="3"/>
      <dgm:spPr/>
    </dgm:pt>
    <dgm:pt modelId="{1DAB8ED2-1EE5-4A74-B269-FE0EEDC5B2DD}" type="pres">
      <dgm:prSet presAssocID="{0D176BAC-0CA0-4152-8E0F-A08139C1A439}" presName="horz1" presStyleCnt="0"/>
      <dgm:spPr/>
    </dgm:pt>
    <dgm:pt modelId="{DB5CEF36-0221-4099-B38D-91598E5BD104}" type="pres">
      <dgm:prSet presAssocID="{0D176BAC-0CA0-4152-8E0F-A08139C1A439}" presName="tx1" presStyleLbl="revTx" presStyleIdx="0" presStyleCnt="3"/>
      <dgm:spPr/>
    </dgm:pt>
    <dgm:pt modelId="{E5BEC9CE-57F2-47FC-91CE-0DE008132760}" type="pres">
      <dgm:prSet presAssocID="{0D176BAC-0CA0-4152-8E0F-A08139C1A439}" presName="vert1" presStyleCnt="0"/>
      <dgm:spPr/>
    </dgm:pt>
    <dgm:pt modelId="{D471A5A2-A108-4F20-8DCA-6A22C565F1E2}" type="pres">
      <dgm:prSet presAssocID="{13BF0BD9-50DB-4A3B-9EC4-F5128A2E0B5B}" presName="thickLine" presStyleLbl="alignNode1" presStyleIdx="1" presStyleCnt="3"/>
      <dgm:spPr/>
    </dgm:pt>
    <dgm:pt modelId="{261C8CBB-C7EB-42D6-9E9A-930F6EC1F440}" type="pres">
      <dgm:prSet presAssocID="{13BF0BD9-50DB-4A3B-9EC4-F5128A2E0B5B}" presName="horz1" presStyleCnt="0"/>
      <dgm:spPr/>
    </dgm:pt>
    <dgm:pt modelId="{6C649CE7-91EB-42C0-B5C5-F12814B5C4C7}" type="pres">
      <dgm:prSet presAssocID="{13BF0BD9-50DB-4A3B-9EC4-F5128A2E0B5B}" presName="tx1" presStyleLbl="revTx" presStyleIdx="1" presStyleCnt="3"/>
      <dgm:spPr/>
    </dgm:pt>
    <dgm:pt modelId="{EC787FF9-D672-43EA-9D44-68901E16DA54}" type="pres">
      <dgm:prSet presAssocID="{13BF0BD9-50DB-4A3B-9EC4-F5128A2E0B5B}" presName="vert1" presStyleCnt="0"/>
      <dgm:spPr/>
    </dgm:pt>
    <dgm:pt modelId="{2AD87B78-19BB-41DF-BB9D-ED57FC1CFF70}" type="pres">
      <dgm:prSet presAssocID="{0CAE9E80-9F07-486E-9099-00B6ACD440F7}" presName="thickLine" presStyleLbl="alignNode1" presStyleIdx="2" presStyleCnt="3"/>
      <dgm:spPr/>
    </dgm:pt>
    <dgm:pt modelId="{CBB091EF-1A8D-4657-9402-9C4B6CEFCB25}" type="pres">
      <dgm:prSet presAssocID="{0CAE9E80-9F07-486E-9099-00B6ACD440F7}" presName="horz1" presStyleCnt="0"/>
      <dgm:spPr/>
    </dgm:pt>
    <dgm:pt modelId="{F0A4CD6E-19F2-4C04-B5E2-C64B367AC910}" type="pres">
      <dgm:prSet presAssocID="{0CAE9E80-9F07-486E-9099-00B6ACD440F7}" presName="tx1" presStyleLbl="revTx" presStyleIdx="2" presStyleCnt="3"/>
      <dgm:spPr/>
    </dgm:pt>
    <dgm:pt modelId="{3D0353BE-8C86-4091-A9CF-3301102987A0}" type="pres">
      <dgm:prSet presAssocID="{0CAE9E80-9F07-486E-9099-00B6ACD440F7}" presName="vert1" presStyleCnt="0"/>
      <dgm:spPr/>
    </dgm:pt>
  </dgm:ptLst>
  <dgm:cxnLst>
    <dgm:cxn modelId="{513D260F-45E4-44B4-9D2D-963E0B7B1E0A}" type="presOf" srcId="{0CAE9E80-9F07-486E-9099-00B6ACD440F7}" destId="{F0A4CD6E-19F2-4C04-B5E2-C64B367AC910}" srcOrd="0" destOrd="0" presId="urn:microsoft.com/office/officeart/2008/layout/LinedList"/>
    <dgm:cxn modelId="{CC645A69-52CC-48A4-877E-B1973E75052A}" srcId="{1393A85F-0B39-4472-9E5D-FFE623668187}" destId="{0CAE9E80-9F07-486E-9099-00B6ACD440F7}" srcOrd="2" destOrd="0" parTransId="{54960A0A-C7FA-41CD-8F16-67E8320E88E0}" sibTransId="{23D7A895-666F-4920-8403-A3013616EF2E}"/>
    <dgm:cxn modelId="{6881814A-6E91-4991-A87F-CD607ED87ED0}" type="presOf" srcId="{13BF0BD9-50DB-4A3B-9EC4-F5128A2E0B5B}" destId="{6C649CE7-91EB-42C0-B5C5-F12814B5C4C7}" srcOrd="0" destOrd="0" presId="urn:microsoft.com/office/officeart/2008/layout/LinedList"/>
    <dgm:cxn modelId="{F3C3ABD7-7BD5-45CD-AED4-1E068E9D7E27}" srcId="{1393A85F-0B39-4472-9E5D-FFE623668187}" destId="{13BF0BD9-50DB-4A3B-9EC4-F5128A2E0B5B}" srcOrd="1" destOrd="0" parTransId="{7C0B26C4-20CB-4E44-A4EF-8EFED89B2DA7}" sibTransId="{4FD5980A-42C4-49EA-9AFD-528463F930C3}"/>
    <dgm:cxn modelId="{C22CEEE2-D78B-4390-B6DB-C9DDC17794F5}" type="presOf" srcId="{1393A85F-0B39-4472-9E5D-FFE623668187}" destId="{DE189EE5-B530-4E83-92AF-139E246161C7}" srcOrd="0" destOrd="0" presId="urn:microsoft.com/office/officeart/2008/layout/LinedList"/>
    <dgm:cxn modelId="{D93D6EED-12F1-4BBE-B8B1-72F8BAA8E498}" type="presOf" srcId="{0D176BAC-0CA0-4152-8E0F-A08139C1A439}" destId="{DB5CEF36-0221-4099-B38D-91598E5BD104}" srcOrd="0" destOrd="0" presId="urn:microsoft.com/office/officeart/2008/layout/LinedList"/>
    <dgm:cxn modelId="{05FADEED-76A9-4D67-9D52-17A8AF0C623C}" srcId="{1393A85F-0B39-4472-9E5D-FFE623668187}" destId="{0D176BAC-0CA0-4152-8E0F-A08139C1A439}" srcOrd="0" destOrd="0" parTransId="{3567280E-7EC0-45A0-91D9-63034059D423}" sibTransId="{E1DB4AC9-C180-4923-AD92-019776415053}"/>
    <dgm:cxn modelId="{8DD28A48-0BF8-48C0-A14E-B0A1129680E2}" type="presParOf" srcId="{DE189EE5-B530-4E83-92AF-139E246161C7}" destId="{35EE0690-5833-477E-AD6D-E9A2CC603B27}" srcOrd="0" destOrd="0" presId="urn:microsoft.com/office/officeart/2008/layout/LinedList"/>
    <dgm:cxn modelId="{1CF123BF-FEB7-4D85-82AA-E7221FCA9E98}" type="presParOf" srcId="{DE189EE5-B530-4E83-92AF-139E246161C7}" destId="{1DAB8ED2-1EE5-4A74-B269-FE0EEDC5B2DD}" srcOrd="1" destOrd="0" presId="urn:microsoft.com/office/officeart/2008/layout/LinedList"/>
    <dgm:cxn modelId="{2E53F331-A657-4ACA-984A-C7249E037D7A}" type="presParOf" srcId="{1DAB8ED2-1EE5-4A74-B269-FE0EEDC5B2DD}" destId="{DB5CEF36-0221-4099-B38D-91598E5BD104}" srcOrd="0" destOrd="0" presId="urn:microsoft.com/office/officeart/2008/layout/LinedList"/>
    <dgm:cxn modelId="{EFCE520D-945A-4175-816F-780C502AE585}" type="presParOf" srcId="{1DAB8ED2-1EE5-4A74-B269-FE0EEDC5B2DD}" destId="{E5BEC9CE-57F2-47FC-91CE-0DE008132760}" srcOrd="1" destOrd="0" presId="urn:microsoft.com/office/officeart/2008/layout/LinedList"/>
    <dgm:cxn modelId="{376DEBD6-B9B9-40E3-BC2B-01B6F0A689B9}" type="presParOf" srcId="{DE189EE5-B530-4E83-92AF-139E246161C7}" destId="{D471A5A2-A108-4F20-8DCA-6A22C565F1E2}" srcOrd="2" destOrd="0" presId="urn:microsoft.com/office/officeart/2008/layout/LinedList"/>
    <dgm:cxn modelId="{A39C5A20-D97F-48F9-B881-1956797DAA42}" type="presParOf" srcId="{DE189EE5-B530-4E83-92AF-139E246161C7}" destId="{261C8CBB-C7EB-42D6-9E9A-930F6EC1F440}" srcOrd="3" destOrd="0" presId="urn:microsoft.com/office/officeart/2008/layout/LinedList"/>
    <dgm:cxn modelId="{65E6A2E5-4B28-4F46-8F8F-58EB81E24C5A}" type="presParOf" srcId="{261C8CBB-C7EB-42D6-9E9A-930F6EC1F440}" destId="{6C649CE7-91EB-42C0-B5C5-F12814B5C4C7}" srcOrd="0" destOrd="0" presId="urn:microsoft.com/office/officeart/2008/layout/LinedList"/>
    <dgm:cxn modelId="{CADDEAEB-A358-4CB5-95C8-074DDBA90008}" type="presParOf" srcId="{261C8CBB-C7EB-42D6-9E9A-930F6EC1F440}" destId="{EC787FF9-D672-43EA-9D44-68901E16DA54}" srcOrd="1" destOrd="0" presId="urn:microsoft.com/office/officeart/2008/layout/LinedList"/>
    <dgm:cxn modelId="{FA35D4C6-2583-4BA1-A469-FD8529CDB6C7}" type="presParOf" srcId="{DE189EE5-B530-4E83-92AF-139E246161C7}" destId="{2AD87B78-19BB-41DF-BB9D-ED57FC1CFF70}" srcOrd="4" destOrd="0" presId="urn:microsoft.com/office/officeart/2008/layout/LinedList"/>
    <dgm:cxn modelId="{49604FC2-A60E-4F60-9C4C-88E31DBF730B}" type="presParOf" srcId="{DE189EE5-B530-4E83-92AF-139E246161C7}" destId="{CBB091EF-1A8D-4657-9402-9C4B6CEFCB25}" srcOrd="5" destOrd="0" presId="urn:microsoft.com/office/officeart/2008/layout/LinedList"/>
    <dgm:cxn modelId="{AAB4197B-B2AD-4C4B-B761-553BBF16DFA1}" type="presParOf" srcId="{CBB091EF-1A8D-4657-9402-9C4B6CEFCB25}" destId="{F0A4CD6E-19F2-4C04-B5E2-C64B367AC910}" srcOrd="0" destOrd="0" presId="urn:microsoft.com/office/officeart/2008/layout/LinedList"/>
    <dgm:cxn modelId="{DDD55681-EF44-4862-A7BA-4823A0DB0264}" type="presParOf" srcId="{CBB091EF-1A8D-4657-9402-9C4B6CEFCB25}" destId="{3D0353BE-8C86-4091-A9CF-3301102987A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461458-99AC-43F7-8BDA-64D0917CFC0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55ECE95-BF2F-44B0-AE7C-68768FBCBE86}">
      <dgm:prSet custT="1"/>
      <dgm:spPr/>
      <dgm:t>
        <a:bodyPr/>
        <a:lstStyle/>
        <a:p>
          <a:r>
            <a:rPr lang="en-US" sz="2800" b="0" dirty="0" err="1"/>
            <a:t>PSCustomObject</a:t>
          </a:r>
          <a:r>
            <a:rPr lang="en-US" sz="2800" b="0" dirty="0"/>
            <a:t> creation</a:t>
          </a:r>
        </a:p>
      </dgm:t>
    </dgm:pt>
    <dgm:pt modelId="{9FE14DCA-7970-4995-BB28-8EC5622317F7}" type="parTrans" cxnId="{FFCF81F8-2F79-4AB7-915E-161534E1387E}">
      <dgm:prSet/>
      <dgm:spPr/>
      <dgm:t>
        <a:bodyPr/>
        <a:lstStyle/>
        <a:p>
          <a:endParaRPr lang="en-US"/>
        </a:p>
      </dgm:t>
    </dgm:pt>
    <dgm:pt modelId="{9240EF4B-46D8-41C3-A40E-F2111D68EA52}" type="sibTrans" cxnId="{FFCF81F8-2F79-4AB7-915E-161534E1387E}">
      <dgm:prSet/>
      <dgm:spPr/>
      <dgm:t>
        <a:bodyPr/>
        <a:lstStyle/>
        <a:p>
          <a:endParaRPr lang="en-US"/>
        </a:p>
      </dgm:t>
    </dgm:pt>
    <dgm:pt modelId="{00C9691F-D60C-407E-84BB-A3041F0ABEC8}">
      <dgm:prSet custT="1"/>
      <dgm:spPr/>
      <dgm:t>
        <a:bodyPr/>
        <a:lstStyle/>
        <a:p>
          <a:r>
            <a:rPr lang="en-US" sz="2800" b="0" dirty="0"/>
            <a:t>Add-Type to use DLLs</a:t>
          </a:r>
        </a:p>
      </dgm:t>
    </dgm:pt>
    <dgm:pt modelId="{1742D8A5-C68A-48B7-A513-87DD12D37589}" type="parTrans" cxnId="{1DE5FBC7-C728-4540-80C7-5A42AEA14641}">
      <dgm:prSet/>
      <dgm:spPr/>
      <dgm:t>
        <a:bodyPr/>
        <a:lstStyle/>
        <a:p>
          <a:endParaRPr lang="en-US"/>
        </a:p>
      </dgm:t>
    </dgm:pt>
    <dgm:pt modelId="{7CF1A334-CB42-460A-873B-96C57E19FAF2}" type="sibTrans" cxnId="{1DE5FBC7-C728-4540-80C7-5A42AEA14641}">
      <dgm:prSet/>
      <dgm:spPr/>
      <dgm:t>
        <a:bodyPr/>
        <a:lstStyle/>
        <a:p>
          <a:endParaRPr lang="en-US"/>
        </a:p>
      </dgm:t>
    </dgm:pt>
    <dgm:pt modelId="{E0AC70EF-E5F3-4A65-82FA-0E8AB9CAF46A}">
      <dgm:prSet custT="1"/>
      <dgm:spPr/>
      <dgm:t>
        <a:bodyPr/>
        <a:lstStyle/>
        <a:p>
          <a:r>
            <a:rPr lang="en-US" sz="2800" b="0" dirty="0"/>
            <a:t>“Splatting” arguments</a:t>
          </a:r>
        </a:p>
      </dgm:t>
    </dgm:pt>
    <dgm:pt modelId="{10333B32-4FB2-4157-9919-DFC3DEEE3BF7}" type="parTrans" cxnId="{BCB56F2B-AB4D-4209-96F3-80E5561826CE}">
      <dgm:prSet/>
      <dgm:spPr/>
      <dgm:t>
        <a:bodyPr/>
        <a:lstStyle/>
        <a:p>
          <a:endParaRPr lang="en-US"/>
        </a:p>
      </dgm:t>
    </dgm:pt>
    <dgm:pt modelId="{FAD98BBD-7CBF-46E9-AA01-ECA8CB7071DE}" type="sibTrans" cxnId="{BCB56F2B-AB4D-4209-96F3-80E5561826CE}">
      <dgm:prSet/>
      <dgm:spPr/>
      <dgm:t>
        <a:bodyPr/>
        <a:lstStyle/>
        <a:p>
          <a:endParaRPr lang="en-US"/>
        </a:p>
      </dgm:t>
    </dgm:pt>
    <dgm:pt modelId="{460450B7-9655-4B3C-87C3-CBE9A8AF837A}">
      <dgm:prSet custT="1"/>
      <dgm:spPr/>
      <dgm:t>
        <a:bodyPr/>
        <a:lstStyle/>
        <a:p>
          <a:r>
            <a:rPr lang="en-US" sz="2800" b="0" dirty="0" err="1"/>
            <a:t>ExecutionPolicy</a:t>
          </a:r>
          <a:endParaRPr lang="en-US" sz="2800" b="0" dirty="0"/>
        </a:p>
      </dgm:t>
    </dgm:pt>
    <dgm:pt modelId="{5A9B4BE8-DFCC-4738-A0D6-6090F228B7D8}" type="parTrans" cxnId="{AFBDEFF4-5E3F-43F7-930D-72A533F3AD87}">
      <dgm:prSet/>
      <dgm:spPr/>
      <dgm:t>
        <a:bodyPr/>
        <a:lstStyle/>
        <a:p>
          <a:endParaRPr lang="en-US"/>
        </a:p>
      </dgm:t>
    </dgm:pt>
    <dgm:pt modelId="{A5225849-6AB4-4C94-AFDC-34BA5970009B}" type="sibTrans" cxnId="{AFBDEFF4-5E3F-43F7-930D-72A533F3AD87}">
      <dgm:prSet/>
      <dgm:spPr/>
      <dgm:t>
        <a:bodyPr/>
        <a:lstStyle/>
        <a:p>
          <a:endParaRPr lang="en-US"/>
        </a:p>
      </dgm:t>
    </dgm:pt>
    <dgm:pt modelId="{E54BA1B1-4106-4A97-B00D-45858F9B0D53}" type="pres">
      <dgm:prSet presAssocID="{23461458-99AC-43F7-8BDA-64D0917CFC0A}" presName="vert0" presStyleCnt="0">
        <dgm:presLayoutVars>
          <dgm:dir/>
          <dgm:animOne val="branch"/>
          <dgm:animLvl val="lvl"/>
        </dgm:presLayoutVars>
      </dgm:prSet>
      <dgm:spPr/>
    </dgm:pt>
    <dgm:pt modelId="{738F950F-F151-4C33-A827-E982BF33B7D7}" type="pres">
      <dgm:prSet presAssocID="{E0AC70EF-E5F3-4A65-82FA-0E8AB9CAF46A}" presName="thickLine" presStyleLbl="alignNode1" presStyleIdx="0" presStyleCnt="4"/>
      <dgm:spPr/>
    </dgm:pt>
    <dgm:pt modelId="{11610280-38A6-4DC0-99AC-D95719A1EA7A}" type="pres">
      <dgm:prSet presAssocID="{E0AC70EF-E5F3-4A65-82FA-0E8AB9CAF46A}" presName="horz1" presStyleCnt="0"/>
      <dgm:spPr/>
    </dgm:pt>
    <dgm:pt modelId="{CA33A733-9414-4E89-9C4B-202883C72902}" type="pres">
      <dgm:prSet presAssocID="{E0AC70EF-E5F3-4A65-82FA-0E8AB9CAF46A}" presName="tx1" presStyleLbl="revTx" presStyleIdx="0" presStyleCnt="4"/>
      <dgm:spPr/>
    </dgm:pt>
    <dgm:pt modelId="{870943C8-2F95-430E-A4B9-C88849131851}" type="pres">
      <dgm:prSet presAssocID="{E0AC70EF-E5F3-4A65-82FA-0E8AB9CAF46A}" presName="vert1" presStyleCnt="0"/>
      <dgm:spPr/>
    </dgm:pt>
    <dgm:pt modelId="{170FCC81-48DA-4440-BC79-EE94DE9DAB1E}" type="pres">
      <dgm:prSet presAssocID="{455ECE95-BF2F-44B0-AE7C-68768FBCBE86}" presName="thickLine" presStyleLbl="alignNode1" presStyleIdx="1" presStyleCnt="4"/>
      <dgm:spPr/>
    </dgm:pt>
    <dgm:pt modelId="{35E591F2-88CD-401A-9F4A-6BBD82F04DEE}" type="pres">
      <dgm:prSet presAssocID="{455ECE95-BF2F-44B0-AE7C-68768FBCBE86}" presName="horz1" presStyleCnt="0"/>
      <dgm:spPr/>
    </dgm:pt>
    <dgm:pt modelId="{AEA846AB-0C2A-4A17-8BA7-8BB0481AE847}" type="pres">
      <dgm:prSet presAssocID="{455ECE95-BF2F-44B0-AE7C-68768FBCBE86}" presName="tx1" presStyleLbl="revTx" presStyleIdx="1" presStyleCnt="4"/>
      <dgm:spPr/>
    </dgm:pt>
    <dgm:pt modelId="{8A1C8D98-8946-439E-AEF6-5FCD6E375EF2}" type="pres">
      <dgm:prSet presAssocID="{455ECE95-BF2F-44B0-AE7C-68768FBCBE86}" presName="vert1" presStyleCnt="0"/>
      <dgm:spPr/>
    </dgm:pt>
    <dgm:pt modelId="{72F9F420-1A6A-4D98-A87C-D82CB0BE31D8}" type="pres">
      <dgm:prSet presAssocID="{00C9691F-D60C-407E-84BB-A3041F0ABEC8}" presName="thickLine" presStyleLbl="alignNode1" presStyleIdx="2" presStyleCnt="4"/>
      <dgm:spPr/>
    </dgm:pt>
    <dgm:pt modelId="{EDB26C97-F5BB-4F31-829D-E43BC1F822FA}" type="pres">
      <dgm:prSet presAssocID="{00C9691F-D60C-407E-84BB-A3041F0ABEC8}" presName="horz1" presStyleCnt="0"/>
      <dgm:spPr/>
    </dgm:pt>
    <dgm:pt modelId="{CDEF7C3B-8A97-4559-A404-B1AE8B0675C7}" type="pres">
      <dgm:prSet presAssocID="{00C9691F-D60C-407E-84BB-A3041F0ABEC8}" presName="tx1" presStyleLbl="revTx" presStyleIdx="2" presStyleCnt="4"/>
      <dgm:spPr/>
    </dgm:pt>
    <dgm:pt modelId="{6A9ADB97-B75A-4283-9025-CD816CAD4D80}" type="pres">
      <dgm:prSet presAssocID="{00C9691F-D60C-407E-84BB-A3041F0ABEC8}" presName="vert1" presStyleCnt="0"/>
      <dgm:spPr/>
    </dgm:pt>
    <dgm:pt modelId="{79FE28BF-DA6E-4606-A4B3-760F62155CB6}" type="pres">
      <dgm:prSet presAssocID="{460450B7-9655-4B3C-87C3-CBE9A8AF837A}" presName="thickLine" presStyleLbl="alignNode1" presStyleIdx="3" presStyleCnt="4"/>
      <dgm:spPr/>
    </dgm:pt>
    <dgm:pt modelId="{4F8C0CFE-4150-441C-B0E6-F28CF9560312}" type="pres">
      <dgm:prSet presAssocID="{460450B7-9655-4B3C-87C3-CBE9A8AF837A}" presName="horz1" presStyleCnt="0"/>
      <dgm:spPr/>
    </dgm:pt>
    <dgm:pt modelId="{1994DC55-C6EA-44BE-98B6-930A11BDE8A5}" type="pres">
      <dgm:prSet presAssocID="{460450B7-9655-4B3C-87C3-CBE9A8AF837A}" presName="tx1" presStyleLbl="revTx" presStyleIdx="3" presStyleCnt="4"/>
      <dgm:spPr/>
    </dgm:pt>
    <dgm:pt modelId="{D0274ECC-E179-4C6F-928D-9FBF0715D005}" type="pres">
      <dgm:prSet presAssocID="{460450B7-9655-4B3C-87C3-CBE9A8AF837A}" presName="vert1" presStyleCnt="0"/>
      <dgm:spPr/>
    </dgm:pt>
  </dgm:ptLst>
  <dgm:cxnLst>
    <dgm:cxn modelId="{E754D311-6E1D-4FB8-9DFF-ABC34D2E011F}" type="presOf" srcId="{E0AC70EF-E5F3-4A65-82FA-0E8AB9CAF46A}" destId="{CA33A733-9414-4E89-9C4B-202883C72902}" srcOrd="0" destOrd="0" presId="urn:microsoft.com/office/officeart/2008/layout/LinedList"/>
    <dgm:cxn modelId="{BCB56F2B-AB4D-4209-96F3-80E5561826CE}" srcId="{23461458-99AC-43F7-8BDA-64D0917CFC0A}" destId="{E0AC70EF-E5F3-4A65-82FA-0E8AB9CAF46A}" srcOrd="0" destOrd="0" parTransId="{10333B32-4FB2-4157-9919-DFC3DEEE3BF7}" sibTransId="{FAD98BBD-7CBF-46E9-AA01-ECA8CB7071DE}"/>
    <dgm:cxn modelId="{CED8F963-14EB-4F96-9547-30B7C9F0297B}" type="presOf" srcId="{23461458-99AC-43F7-8BDA-64D0917CFC0A}" destId="{E54BA1B1-4106-4A97-B00D-45858F9B0D53}" srcOrd="0" destOrd="0" presId="urn:microsoft.com/office/officeart/2008/layout/LinedList"/>
    <dgm:cxn modelId="{AF47BD85-2D1B-4A66-AE4A-6AB18E553039}" type="presOf" srcId="{460450B7-9655-4B3C-87C3-CBE9A8AF837A}" destId="{1994DC55-C6EA-44BE-98B6-930A11BDE8A5}" srcOrd="0" destOrd="0" presId="urn:microsoft.com/office/officeart/2008/layout/LinedList"/>
    <dgm:cxn modelId="{1DE5FBC7-C728-4540-80C7-5A42AEA14641}" srcId="{23461458-99AC-43F7-8BDA-64D0917CFC0A}" destId="{00C9691F-D60C-407E-84BB-A3041F0ABEC8}" srcOrd="2" destOrd="0" parTransId="{1742D8A5-C68A-48B7-A513-87DD12D37589}" sibTransId="{7CF1A334-CB42-460A-873B-96C57E19FAF2}"/>
    <dgm:cxn modelId="{DF487FE5-F4AF-4D3D-B483-7A7691E3B26A}" type="presOf" srcId="{00C9691F-D60C-407E-84BB-A3041F0ABEC8}" destId="{CDEF7C3B-8A97-4559-A404-B1AE8B0675C7}" srcOrd="0" destOrd="0" presId="urn:microsoft.com/office/officeart/2008/layout/LinedList"/>
    <dgm:cxn modelId="{E4C8DFE6-917D-4D83-B40C-6C763F5DBA14}" type="presOf" srcId="{455ECE95-BF2F-44B0-AE7C-68768FBCBE86}" destId="{AEA846AB-0C2A-4A17-8BA7-8BB0481AE847}" srcOrd="0" destOrd="0" presId="urn:microsoft.com/office/officeart/2008/layout/LinedList"/>
    <dgm:cxn modelId="{AFBDEFF4-5E3F-43F7-930D-72A533F3AD87}" srcId="{23461458-99AC-43F7-8BDA-64D0917CFC0A}" destId="{460450B7-9655-4B3C-87C3-CBE9A8AF837A}" srcOrd="3" destOrd="0" parTransId="{5A9B4BE8-DFCC-4738-A0D6-6090F228B7D8}" sibTransId="{A5225849-6AB4-4C94-AFDC-34BA5970009B}"/>
    <dgm:cxn modelId="{FFCF81F8-2F79-4AB7-915E-161534E1387E}" srcId="{23461458-99AC-43F7-8BDA-64D0917CFC0A}" destId="{455ECE95-BF2F-44B0-AE7C-68768FBCBE86}" srcOrd="1" destOrd="0" parTransId="{9FE14DCA-7970-4995-BB28-8EC5622317F7}" sibTransId="{9240EF4B-46D8-41C3-A40E-F2111D68EA52}"/>
    <dgm:cxn modelId="{5F96D520-F725-4528-AD7F-754C8D10B7D8}" type="presParOf" srcId="{E54BA1B1-4106-4A97-B00D-45858F9B0D53}" destId="{738F950F-F151-4C33-A827-E982BF33B7D7}" srcOrd="0" destOrd="0" presId="urn:microsoft.com/office/officeart/2008/layout/LinedList"/>
    <dgm:cxn modelId="{E1E76933-78B2-41C6-882C-1DA3437307EB}" type="presParOf" srcId="{E54BA1B1-4106-4A97-B00D-45858F9B0D53}" destId="{11610280-38A6-4DC0-99AC-D95719A1EA7A}" srcOrd="1" destOrd="0" presId="urn:microsoft.com/office/officeart/2008/layout/LinedList"/>
    <dgm:cxn modelId="{E5CB5B81-C968-4DB9-8B06-213B19375652}" type="presParOf" srcId="{11610280-38A6-4DC0-99AC-D95719A1EA7A}" destId="{CA33A733-9414-4E89-9C4B-202883C72902}" srcOrd="0" destOrd="0" presId="urn:microsoft.com/office/officeart/2008/layout/LinedList"/>
    <dgm:cxn modelId="{270616D3-449D-40C2-89A8-FEF8B5B8352B}" type="presParOf" srcId="{11610280-38A6-4DC0-99AC-D95719A1EA7A}" destId="{870943C8-2F95-430E-A4B9-C88849131851}" srcOrd="1" destOrd="0" presId="urn:microsoft.com/office/officeart/2008/layout/LinedList"/>
    <dgm:cxn modelId="{0AEC5986-BA82-45B0-A42E-F8A7E22FF4BA}" type="presParOf" srcId="{E54BA1B1-4106-4A97-B00D-45858F9B0D53}" destId="{170FCC81-48DA-4440-BC79-EE94DE9DAB1E}" srcOrd="2" destOrd="0" presId="urn:microsoft.com/office/officeart/2008/layout/LinedList"/>
    <dgm:cxn modelId="{6AB372D6-1E1D-45C6-926A-3CC3CB910068}" type="presParOf" srcId="{E54BA1B1-4106-4A97-B00D-45858F9B0D53}" destId="{35E591F2-88CD-401A-9F4A-6BBD82F04DEE}" srcOrd="3" destOrd="0" presId="urn:microsoft.com/office/officeart/2008/layout/LinedList"/>
    <dgm:cxn modelId="{1A9598A0-19EB-4002-8DA7-36D90B1E16D9}" type="presParOf" srcId="{35E591F2-88CD-401A-9F4A-6BBD82F04DEE}" destId="{AEA846AB-0C2A-4A17-8BA7-8BB0481AE847}" srcOrd="0" destOrd="0" presId="urn:microsoft.com/office/officeart/2008/layout/LinedList"/>
    <dgm:cxn modelId="{D99C5AB3-A8E4-4F10-A3AB-E021B34F4254}" type="presParOf" srcId="{35E591F2-88CD-401A-9F4A-6BBD82F04DEE}" destId="{8A1C8D98-8946-439E-AEF6-5FCD6E375EF2}" srcOrd="1" destOrd="0" presId="urn:microsoft.com/office/officeart/2008/layout/LinedList"/>
    <dgm:cxn modelId="{518E3004-AF02-4441-ACC2-3902FACBF09F}" type="presParOf" srcId="{E54BA1B1-4106-4A97-B00D-45858F9B0D53}" destId="{72F9F420-1A6A-4D98-A87C-D82CB0BE31D8}" srcOrd="4" destOrd="0" presId="urn:microsoft.com/office/officeart/2008/layout/LinedList"/>
    <dgm:cxn modelId="{8E476B61-7376-4AB5-8BBD-583E1768056E}" type="presParOf" srcId="{E54BA1B1-4106-4A97-B00D-45858F9B0D53}" destId="{EDB26C97-F5BB-4F31-829D-E43BC1F822FA}" srcOrd="5" destOrd="0" presId="urn:microsoft.com/office/officeart/2008/layout/LinedList"/>
    <dgm:cxn modelId="{16878841-AEB5-419C-8783-B34005324951}" type="presParOf" srcId="{EDB26C97-F5BB-4F31-829D-E43BC1F822FA}" destId="{CDEF7C3B-8A97-4559-A404-B1AE8B0675C7}" srcOrd="0" destOrd="0" presId="urn:microsoft.com/office/officeart/2008/layout/LinedList"/>
    <dgm:cxn modelId="{9E12563F-D0AD-449D-8079-C2E10DC3FD02}" type="presParOf" srcId="{EDB26C97-F5BB-4F31-829D-E43BC1F822FA}" destId="{6A9ADB97-B75A-4283-9025-CD816CAD4D80}" srcOrd="1" destOrd="0" presId="urn:microsoft.com/office/officeart/2008/layout/LinedList"/>
    <dgm:cxn modelId="{7C90F785-9017-49BE-BF80-E350D368255B}" type="presParOf" srcId="{E54BA1B1-4106-4A97-B00D-45858F9B0D53}" destId="{79FE28BF-DA6E-4606-A4B3-760F62155CB6}" srcOrd="6" destOrd="0" presId="urn:microsoft.com/office/officeart/2008/layout/LinedList"/>
    <dgm:cxn modelId="{FFA33BCE-6719-4FBC-BF1F-EF130894DF36}" type="presParOf" srcId="{E54BA1B1-4106-4A97-B00D-45858F9B0D53}" destId="{4F8C0CFE-4150-441C-B0E6-F28CF9560312}" srcOrd="7" destOrd="0" presId="urn:microsoft.com/office/officeart/2008/layout/LinedList"/>
    <dgm:cxn modelId="{BC03D142-0D13-4292-B70F-4942F9628332}" type="presParOf" srcId="{4F8C0CFE-4150-441C-B0E6-F28CF9560312}" destId="{1994DC55-C6EA-44BE-98B6-930A11BDE8A5}" srcOrd="0" destOrd="0" presId="urn:microsoft.com/office/officeart/2008/layout/LinedList"/>
    <dgm:cxn modelId="{F670738F-887B-48F0-90DE-15CDA462D124}" type="presParOf" srcId="{4F8C0CFE-4150-441C-B0E6-F28CF9560312}" destId="{D0274ECC-E179-4C6F-928D-9FBF0715D0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9653F-1C2A-44A1-8EF8-603CDED292E5}">
      <dsp:nvSpPr>
        <dsp:cNvPr id="0" name=""/>
        <dsp:cNvSpPr/>
      </dsp:nvSpPr>
      <dsp:spPr>
        <a:xfrm>
          <a:off x="0" y="581364"/>
          <a:ext cx="3803904"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Shortcuts to often-used directories</a:t>
          </a:r>
        </a:p>
      </dsp:txBody>
      <dsp:txXfrm>
        <a:off x="22246" y="603610"/>
        <a:ext cx="3759412" cy="411223"/>
      </dsp:txXfrm>
    </dsp:sp>
    <dsp:sp modelId="{DBC5E844-B233-4B10-93F4-0776A6744947}">
      <dsp:nvSpPr>
        <dsp:cNvPr id="0" name=""/>
        <dsp:cNvSpPr/>
      </dsp:nvSpPr>
      <dsp:spPr>
        <a:xfrm>
          <a:off x="0" y="1091800"/>
          <a:ext cx="3803904"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Library of personalized functions</a:t>
          </a:r>
        </a:p>
      </dsp:txBody>
      <dsp:txXfrm>
        <a:off x="22246" y="1114046"/>
        <a:ext cx="3759412" cy="411223"/>
      </dsp:txXfrm>
    </dsp:sp>
    <dsp:sp modelId="{14E59F62-681D-4E86-A4A1-4B7DEDF36CF1}">
      <dsp:nvSpPr>
        <dsp:cNvPr id="0" name=""/>
        <dsp:cNvSpPr/>
      </dsp:nvSpPr>
      <dsp:spPr>
        <a:xfrm>
          <a:off x="0" y="1602235"/>
          <a:ext cx="3803904"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Testing scripts using Pester</a:t>
          </a:r>
        </a:p>
      </dsp:txBody>
      <dsp:txXfrm>
        <a:off x="22246" y="1624481"/>
        <a:ext cx="3759412" cy="411223"/>
      </dsp:txXfrm>
    </dsp:sp>
    <dsp:sp modelId="{B87BDB88-07C4-49FB-8127-016B552580D5}">
      <dsp:nvSpPr>
        <dsp:cNvPr id="0" name=""/>
        <dsp:cNvSpPr/>
      </dsp:nvSpPr>
      <dsp:spPr>
        <a:xfrm>
          <a:off x="0" y="2112670"/>
          <a:ext cx="3803904"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 scripts</a:t>
          </a:r>
        </a:p>
      </dsp:txBody>
      <dsp:txXfrm>
        <a:off x="22246" y="2134916"/>
        <a:ext cx="3759412" cy="411223"/>
      </dsp:txXfrm>
    </dsp:sp>
    <dsp:sp modelId="{447AF420-BC25-4740-8267-A7E0A9DFE6A4}">
      <dsp:nvSpPr>
        <dsp:cNvPr id="0" name=""/>
        <dsp:cNvSpPr/>
      </dsp:nvSpPr>
      <dsp:spPr>
        <a:xfrm>
          <a:off x="0" y="2623105"/>
          <a:ext cx="3803904" cy="455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Automate manual, error-prone tasks</a:t>
          </a:r>
        </a:p>
      </dsp:txBody>
      <dsp:txXfrm>
        <a:off x="22246" y="2645351"/>
        <a:ext cx="3759412"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38FCD-117E-40E4-94FA-DD084AC98F9A}">
      <dsp:nvSpPr>
        <dsp:cNvPr id="0" name=""/>
        <dsp:cNvSpPr/>
      </dsp:nvSpPr>
      <dsp:spPr>
        <a:xfrm>
          <a:off x="0" y="718"/>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3EBC26-94B2-4EBE-8360-5BF4DB2CFD2C}">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PowerShell Console</a:t>
          </a:r>
        </a:p>
      </dsp:txBody>
      <dsp:txXfrm>
        <a:off x="0" y="718"/>
        <a:ext cx="6513603" cy="1176797"/>
      </dsp:txXfrm>
    </dsp:sp>
    <dsp:sp modelId="{CBB465B6-0BEB-466B-B905-239E93191672}">
      <dsp:nvSpPr>
        <dsp:cNvPr id="0" name=""/>
        <dsp:cNvSpPr/>
      </dsp:nvSpPr>
      <dsp:spPr>
        <a:xfrm>
          <a:off x="0" y="1177516"/>
          <a:ext cx="6513603"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3929DF1-142E-4A79-B10D-DA2585C9EB09}">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err="1"/>
            <a:t>Commandlets</a:t>
          </a:r>
          <a:r>
            <a:rPr lang="en-US" sz="2800" kern="1200" dirty="0"/>
            <a:t> + Parameters</a:t>
          </a:r>
        </a:p>
      </dsp:txBody>
      <dsp:txXfrm>
        <a:off x="0" y="1177516"/>
        <a:ext cx="6513603" cy="1176797"/>
      </dsp:txXfrm>
    </dsp:sp>
    <dsp:sp modelId="{2BF6C5F8-9879-4F2E-99CA-E36206F56E54}">
      <dsp:nvSpPr>
        <dsp:cNvPr id="0" name=""/>
        <dsp:cNvSpPr/>
      </dsp:nvSpPr>
      <dsp:spPr>
        <a:xfrm>
          <a:off x="0" y="2354314"/>
          <a:ext cx="6513603"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A4FF41A-2FD4-49B0-9558-502BA73B8DBB}">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Aliases</a:t>
          </a:r>
        </a:p>
      </dsp:txBody>
      <dsp:txXfrm>
        <a:off x="0" y="2354314"/>
        <a:ext cx="6513603" cy="1176797"/>
      </dsp:txXfrm>
    </dsp:sp>
    <dsp:sp modelId="{D074849A-E88E-4E86-BD88-1FC3BFC94EC8}">
      <dsp:nvSpPr>
        <dsp:cNvPr id="0" name=""/>
        <dsp:cNvSpPr/>
      </dsp:nvSpPr>
      <dsp:spPr>
        <a:xfrm>
          <a:off x="0" y="3531111"/>
          <a:ext cx="6513603"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18609C-2290-4D66-A9D9-D5370991CCB4}">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Variables</a:t>
          </a:r>
        </a:p>
      </dsp:txBody>
      <dsp:txXfrm>
        <a:off x="0" y="3531111"/>
        <a:ext cx="6513603" cy="1176797"/>
      </dsp:txXfrm>
    </dsp:sp>
    <dsp:sp modelId="{EDDE39E7-70B5-4DC0-8BE0-12DA46503ABE}">
      <dsp:nvSpPr>
        <dsp:cNvPr id="0" name=""/>
        <dsp:cNvSpPr/>
      </dsp:nvSpPr>
      <dsp:spPr>
        <a:xfrm>
          <a:off x="0" y="470790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96EE8E6-4404-4632-B52C-49E0DA69E8BE}">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Pipelines</a:t>
          </a:r>
        </a:p>
      </dsp:txBody>
      <dsp:txXfrm>
        <a:off x="0" y="4707909"/>
        <a:ext cx="6513603" cy="1176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20136-2F2C-4939-8F03-0FB09EB8F39E}">
      <dsp:nvSpPr>
        <dsp:cNvPr id="0" name=""/>
        <dsp:cNvSpPr/>
      </dsp:nvSpPr>
      <dsp:spPr>
        <a:xfrm>
          <a:off x="0" y="2873"/>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A808670-B7D7-4BE9-A055-D69DEA72D6A4}">
      <dsp:nvSpPr>
        <dsp:cNvPr id="0" name=""/>
        <dsp:cNvSpPr/>
      </dsp:nvSpPr>
      <dsp:spPr>
        <a:xfrm>
          <a:off x="0" y="287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VS Code &amp; ISE</a:t>
          </a:r>
        </a:p>
      </dsp:txBody>
      <dsp:txXfrm>
        <a:off x="0" y="2873"/>
        <a:ext cx="6513603" cy="979946"/>
      </dsp:txXfrm>
    </dsp:sp>
    <dsp:sp modelId="{7F7387AC-0D7E-4F74-AA04-EDF2DE617966}">
      <dsp:nvSpPr>
        <dsp:cNvPr id="0" name=""/>
        <dsp:cNvSpPr/>
      </dsp:nvSpPr>
      <dsp:spPr>
        <a:xfrm>
          <a:off x="0" y="982820"/>
          <a:ext cx="6513603"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CE2C442-9DE6-4506-965C-7FAD25A00112}">
      <dsp:nvSpPr>
        <dsp:cNvPr id="0" name=""/>
        <dsp:cNvSpPr/>
      </dsp:nvSpPr>
      <dsp:spPr>
        <a:xfrm>
          <a:off x="0" y="982820"/>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Script files</a:t>
          </a:r>
        </a:p>
      </dsp:txBody>
      <dsp:txXfrm>
        <a:off x="0" y="982820"/>
        <a:ext cx="6513603" cy="979946"/>
      </dsp:txXfrm>
    </dsp:sp>
    <dsp:sp modelId="{282C9D1C-3F94-4BBB-B871-7CE39C79E409}">
      <dsp:nvSpPr>
        <dsp:cNvPr id="0" name=""/>
        <dsp:cNvSpPr/>
      </dsp:nvSpPr>
      <dsp:spPr>
        <a:xfrm>
          <a:off x="0" y="1962766"/>
          <a:ext cx="6513603"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8F5525E-9CF5-4731-99B5-660F9CC4B413}">
      <dsp:nvSpPr>
        <dsp:cNvPr id="0" name=""/>
        <dsp:cNvSpPr/>
      </dsp:nvSpPr>
      <dsp:spPr>
        <a:xfrm>
          <a:off x="0" y="1962766"/>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Param()</a:t>
          </a:r>
        </a:p>
      </dsp:txBody>
      <dsp:txXfrm>
        <a:off x="0" y="1962766"/>
        <a:ext cx="6513603" cy="979946"/>
      </dsp:txXfrm>
    </dsp:sp>
    <dsp:sp modelId="{97DBECF8-C9F4-437B-BD37-F654EB1CA5F8}">
      <dsp:nvSpPr>
        <dsp:cNvPr id="0" name=""/>
        <dsp:cNvSpPr/>
      </dsp:nvSpPr>
      <dsp:spPr>
        <a:xfrm>
          <a:off x="0" y="2942713"/>
          <a:ext cx="6513603"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0F1A823-9A81-416A-BF6E-2AE8EF4150E0}">
      <dsp:nvSpPr>
        <dsp:cNvPr id="0" name=""/>
        <dsp:cNvSpPr/>
      </dsp:nvSpPr>
      <dsp:spPr>
        <a:xfrm>
          <a:off x="0" y="294271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Functions</a:t>
          </a:r>
        </a:p>
      </dsp:txBody>
      <dsp:txXfrm>
        <a:off x="0" y="2942713"/>
        <a:ext cx="6513603" cy="979946"/>
      </dsp:txXfrm>
    </dsp:sp>
    <dsp:sp modelId="{BBAE3045-822D-4078-956C-FEC8ED464D14}">
      <dsp:nvSpPr>
        <dsp:cNvPr id="0" name=""/>
        <dsp:cNvSpPr/>
      </dsp:nvSpPr>
      <dsp:spPr>
        <a:xfrm>
          <a:off x="0" y="3922659"/>
          <a:ext cx="6513603"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B3519A-D70F-4C27-B7DC-2AB4353B2027}">
      <dsp:nvSpPr>
        <dsp:cNvPr id="0" name=""/>
        <dsp:cNvSpPr/>
      </dsp:nvSpPr>
      <dsp:spPr>
        <a:xfrm>
          <a:off x="0" y="3922659"/>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Operators</a:t>
          </a:r>
        </a:p>
      </dsp:txBody>
      <dsp:txXfrm>
        <a:off x="0" y="3922659"/>
        <a:ext cx="6513603" cy="979946"/>
      </dsp:txXfrm>
    </dsp:sp>
    <dsp:sp modelId="{6F60E22D-1D18-4358-B9DF-54A9B9C26B33}">
      <dsp:nvSpPr>
        <dsp:cNvPr id="0" name=""/>
        <dsp:cNvSpPr/>
      </dsp:nvSpPr>
      <dsp:spPr>
        <a:xfrm>
          <a:off x="0" y="4902605"/>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E9AFD0-925C-41AF-A8E8-908B87F1794E}">
      <dsp:nvSpPr>
        <dsp:cNvPr id="0" name=""/>
        <dsp:cNvSpPr/>
      </dsp:nvSpPr>
      <dsp:spPr>
        <a:xfrm>
          <a:off x="0" y="4902605"/>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Error Handling</a:t>
          </a:r>
        </a:p>
      </dsp:txBody>
      <dsp:txXfrm>
        <a:off x="0" y="4902605"/>
        <a:ext cx="6513603" cy="979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387AC-0D7E-4F74-AA04-EDF2DE617966}">
      <dsp:nvSpPr>
        <dsp:cNvPr id="0" name=""/>
        <dsp:cNvSpPr/>
      </dsp:nvSpPr>
      <dsp:spPr>
        <a:xfrm>
          <a:off x="0" y="718"/>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CE2C442-9DE6-4506-965C-7FAD25A00112}">
      <dsp:nvSpPr>
        <dsp:cNvPr id="0" name=""/>
        <dsp:cNvSpPr/>
      </dsp:nvSpPr>
      <dsp:spPr>
        <a:xfrm>
          <a:off x="0" y="718"/>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Get-Help, -Command, -Member</a:t>
          </a:r>
        </a:p>
      </dsp:txBody>
      <dsp:txXfrm>
        <a:off x="0" y="718"/>
        <a:ext cx="6513603" cy="1176797"/>
      </dsp:txXfrm>
    </dsp:sp>
    <dsp:sp modelId="{D31C28E0-064A-4D61-B05F-75A6B5D8D920}">
      <dsp:nvSpPr>
        <dsp:cNvPr id="0" name=""/>
        <dsp:cNvSpPr/>
      </dsp:nvSpPr>
      <dsp:spPr>
        <a:xfrm>
          <a:off x="0" y="1177516"/>
          <a:ext cx="6513603"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B5B6DCC-ED12-4131-B55B-5D29B6F85710}">
      <dsp:nvSpPr>
        <dsp:cNvPr id="0" name=""/>
        <dsp:cNvSpPr/>
      </dsp:nvSpPr>
      <dsp:spPr>
        <a:xfrm>
          <a:off x="0" y="1177516"/>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The tab key</a:t>
          </a:r>
        </a:p>
      </dsp:txBody>
      <dsp:txXfrm>
        <a:off x="0" y="1177516"/>
        <a:ext cx="6513603" cy="1176797"/>
      </dsp:txXfrm>
    </dsp:sp>
    <dsp:sp modelId="{80E66E7C-14E8-4F6C-B6EB-9AFBDC3B73D2}">
      <dsp:nvSpPr>
        <dsp:cNvPr id="0" name=""/>
        <dsp:cNvSpPr/>
      </dsp:nvSpPr>
      <dsp:spPr>
        <a:xfrm>
          <a:off x="0" y="2354314"/>
          <a:ext cx="6513603"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F9949AE-D0DD-4B0B-94A0-8C9E6DCF02CC}">
      <dsp:nvSpPr>
        <dsp:cNvPr id="0" name=""/>
        <dsp:cNvSpPr/>
      </dsp:nvSpPr>
      <dsp:spPr>
        <a:xfrm>
          <a:off x="0" y="2354314"/>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Up/Down arrows, Ctrl + R, Ctrl + C</a:t>
          </a:r>
        </a:p>
      </dsp:txBody>
      <dsp:txXfrm>
        <a:off x="0" y="2354314"/>
        <a:ext cx="6513603" cy="1176797"/>
      </dsp:txXfrm>
    </dsp:sp>
    <dsp:sp modelId="{8D0D2791-098F-4217-BC31-6519701E69AB}">
      <dsp:nvSpPr>
        <dsp:cNvPr id="0" name=""/>
        <dsp:cNvSpPr/>
      </dsp:nvSpPr>
      <dsp:spPr>
        <a:xfrm>
          <a:off x="0" y="3531111"/>
          <a:ext cx="6513603"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F279F1D-E5EA-4600-9163-C56DAE0EC52D}">
      <dsp:nvSpPr>
        <dsp:cNvPr id="0" name=""/>
        <dsp:cNvSpPr/>
      </dsp:nvSpPr>
      <dsp:spPr>
        <a:xfrm>
          <a:off x="0" y="3531111"/>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Your PowerShell Profile</a:t>
          </a:r>
        </a:p>
      </dsp:txBody>
      <dsp:txXfrm>
        <a:off x="0" y="3531111"/>
        <a:ext cx="6513603" cy="1176797"/>
      </dsp:txXfrm>
    </dsp:sp>
    <dsp:sp modelId="{A962002E-C97F-4F35-B73D-908EEDC019BB}">
      <dsp:nvSpPr>
        <dsp:cNvPr id="0" name=""/>
        <dsp:cNvSpPr/>
      </dsp:nvSpPr>
      <dsp:spPr>
        <a:xfrm>
          <a:off x="0" y="470790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492AE6-5E33-4D85-A006-A3B9EE142266}">
      <dsp:nvSpPr>
        <dsp:cNvPr id="0" name=""/>
        <dsp:cNvSpPr/>
      </dsp:nvSpPr>
      <dsp:spPr>
        <a:xfrm>
          <a:off x="0" y="4707909"/>
          <a:ext cx="6513603" cy="117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Web API Interactions</a:t>
          </a:r>
        </a:p>
      </dsp:txBody>
      <dsp:txXfrm>
        <a:off x="0" y="4707909"/>
        <a:ext cx="6513603" cy="11767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E0690-5833-477E-AD6D-E9A2CC603B27}">
      <dsp:nvSpPr>
        <dsp:cNvPr id="0" name=""/>
        <dsp:cNvSpPr/>
      </dsp:nvSpPr>
      <dsp:spPr>
        <a:xfrm>
          <a:off x="0" y="2873"/>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B5CEF36-0221-4099-B38D-91598E5BD104}">
      <dsp:nvSpPr>
        <dsp:cNvPr id="0" name=""/>
        <dsp:cNvSpPr/>
      </dsp:nvSpPr>
      <dsp:spPr>
        <a:xfrm>
          <a:off x="0" y="2873"/>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Working with strings</a:t>
          </a:r>
        </a:p>
      </dsp:txBody>
      <dsp:txXfrm>
        <a:off x="0" y="2873"/>
        <a:ext cx="6513603" cy="1959892"/>
      </dsp:txXfrm>
    </dsp:sp>
    <dsp:sp modelId="{D471A5A2-A108-4F20-8DCA-6A22C565F1E2}">
      <dsp:nvSpPr>
        <dsp:cNvPr id="0" name=""/>
        <dsp:cNvSpPr/>
      </dsp:nvSpPr>
      <dsp:spPr>
        <a:xfrm>
          <a:off x="0" y="1962766"/>
          <a:ext cx="6513603"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C649CE7-91EB-42C0-B5C5-F12814B5C4C7}">
      <dsp:nvSpPr>
        <dsp:cNvPr id="0" name=""/>
        <dsp:cNvSpPr/>
      </dsp:nvSpPr>
      <dsp:spPr>
        <a:xfrm>
          <a:off x="0" y="1962766"/>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Is it an array?</a:t>
          </a:r>
        </a:p>
      </dsp:txBody>
      <dsp:txXfrm>
        <a:off x="0" y="1962766"/>
        <a:ext cx="6513603" cy="1959892"/>
      </dsp:txXfrm>
    </dsp:sp>
    <dsp:sp modelId="{2AD87B78-19BB-41DF-BB9D-ED57FC1CFF70}">
      <dsp:nvSpPr>
        <dsp:cNvPr id="0" name=""/>
        <dsp:cNvSpPr/>
      </dsp:nvSpPr>
      <dsp:spPr>
        <a:xfrm>
          <a:off x="0" y="392265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A4CD6E-19F2-4C04-B5E2-C64B367AC910}">
      <dsp:nvSpPr>
        <dsp:cNvPr id="0" name=""/>
        <dsp:cNvSpPr/>
      </dsp:nvSpPr>
      <dsp:spPr>
        <a:xfrm>
          <a:off x="0" y="3922659"/>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prstClr val="black">
                  <a:hueOff val="0"/>
                  <a:satOff val="0"/>
                  <a:lumOff val="0"/>
                  <a:alphaOff val="0"/>
                </a:prstClr>
              </a:solidFill>
              <a:latin typeface="Calibri" panose="020F0502020204030204"/>
              <a:ea typeface="+mn-ea"/>
              <a:cs typeface="+mn-cs"/>
            </a:rPr>
            <a:t>Calling programs with arguments</a:t>
          </a:r>
        </a:p>
      </dsp:txBody>
      <dsp:txXfrm>
        <a:off x="0" y="3922659"/>
        <a:ext cx="6513603" cy="19598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950F-F151-4C33-A827-E982BF33B7D7}">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3A733-9414-4E89-9C4B-202883C72902}">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“Splatting” arguments</a:t>
          </a:r>
        </a:p>
      </dsp:txBody>
      <dsp:txXfrm>
        <a:off x="0" y="0"/>
        <a:ext cx="6089650" cy="1393031"/>
      </dsp:txXfrm>
    </dsp:sp>
    <dsp:sp modelId="{170FCC81-48DA-4440-BC79-EE94DE9DAB1E}">
      <dsp:nvSpPr>
        <dsp:cNvPr id="0" name=""/>
        <dsp:cNvSpPr/>
      </dsp:nvSpPr>
      <dsp:spPr>
        <a:xfrm>
          <a:off x="0" y="139303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846AB-0C2A-4A17-8BA7-8BB0481AE847}">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PSCustomObject</a:t>
          </a:r>
          <a:r>
            <a:rPr lang="en-US" sz="2800" b="0" kern="1200" dirty="0"/>
            <a:t> creation</a:t>
          </a:r>
        </a:p>
      </dsp:txBody>
      <dsp:txXfrm>
        <a:off x="0" y="1393031"/>
        <a:ext cx="6089650" cy="1393031"/>
      </dsp:txXfrm>
    </dsp:sp>
    <dsp:sp modelId="{72F9F420-1A6A-4D98-A87C-D82CB0BE31D8}">
      <dsp:nvSpPr>
        <dsp:cNvPr id="0" name=""/>
        <dsp:cNvSpPr/>
      </dsp:nvSpPr>
      <dsp:spPr>
        <a:xfrm>
          <a:off x="0" y="2786062"/>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F7C3B-8A97-4559-A404-B1AE8B0675C7}">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Add-Type to use DLLs</a:t>
          </a:r>
        </a:p>
      </dsp:txBody>
      <dsp:txXfrm>
        <a:off x="0" y="2786062"/>
        <a:ext cx="6089650" cy="1393031"/>
      </dsp:txXfrm>
    </dsp:sp>
    <dsp:sp modelId="{79FE28BF-DA6E-4606-A4B3-760F62155CB6}">
      <dsp:nvSpPr>
        <dsp:cNvPr id="0" name=""/>
        <dsp:cNvSpPr/>
      </dsp:nvSpPr>
      <dsp:spPr>
        <a:xfrm>
          <a:off x="0" y="4179093"/>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94DC55-C6EA-44BE-98B6-930A11BDE8A5}">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ExecutionPolicy</a:t>
          </a:r>
          <a:endParaRPr lang="en-US" sz="2800" b="0" kern="1200" dirty="0"/>
        </a:p>
      </dsp:txBody>
      <dsp:txXfrm>
        <a:off x="0" y="4179093"/>
        <a:ext cx="6089650"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460B3-1631-4DC9-97B7-F8761921B0CA}"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D244D-F950-4B19-A898-32593C1849B6}" type="slidenum">
              <a:rPr lang="en-US" smtClean="0"/>
              <a:t>‹#›</a:t>
            </a:fld>
            <a:endParaRPr lang="en-US"/>
          </a:p>
        </p:txBody>
      </p:sp>
    </p:spTree>
    <p:extLst>
      <p:ext uri="{BB962C8B-B14F-4D97-AF65-F5344CB8AC3E}">
        <p14:creationId xmlns:p14="http://schemas.microsoft.com/office/powerpoint/2010/main" val="455141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Introduce Myself</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About This Talk/Agenda</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Talking</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What is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Kurt's PowerShell Background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Why should YOU care about PowerShell?</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Demos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Introduction to PowerShell console and scripting basics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Tips working with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PowerShell Gotchas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#1:</a:t>
            </a:r>
            <a:r>
              <a:rPr lang="en-US" sz="1200" kern="1200" dirty="0">
                <a:solidFill>
                  <a:schemeClr val="tx1"/>
                </a:solidFill>
                <a:effectLst/>
                <a:latin typeface="+mn-lt"/>
                <a:ea typeface="+mn-ea"/>
                <a:cs typeface="+mn-cs"/>
              </a:rPr>
              <a:t> I want to reiterate that this is a </a:t>
            </a:r>
            <a:r>
              <a:rPr lang="en-US" sz="1200" u="sng" kern="1200" dirty="0">
                <a:solidFill>
                  <a:schemeClr val="tx1"/>
                </a:solidFill>
                <a:effectLst/>
                <a:latin typeface="+mn-lt"/>
                <a:ea typeface="+mn-ea"/>
                <a:cs typeface="+mn-cs"/>
              </a:rPr>
              <a:t>beginner thru intermediate</a:t>
            </a:r>
            <a:r>
              <a:rPr lang="en-US" sz="1200" kern="1200" dirty="0">
                <a:solidFill>
                  <a:schemeClr val="tx1"/>
                </a:solidFill>
                <a:effectLst/>
                <a:latin typeface="+mn-lt"/>
                <a:ea typeface="+mn-ea"/>
                <a:cs typeface="+mn-cs"/>
              </a:rPr>
              <a:t> entry into the world of PowerShell, so if you’re already an experienced PS user, you might not get much out of my talk. </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Show of Hands: How many already using PowerShell cmdlets on a daily basis? Written your own functions?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#2: </a:t>
            </a:r>
            <a:r>
              <a:rPr lang="en-US" sz="1200" kern="1200" dirty="0">
                <a:solidFill>
                  <a:schemeClr val="tx1"/>
                </a:solidFill>
                <a:effectLst/>
                <a:latin typeface="+mn-lt"/>
                <a:ea typeface="+mn-ea"/>
                <a:cs typeface="+mn-cs"/>
              </a:rPr>
              <a:t>I have a lot to cover, so if you’re following along on your computer and have an issue with something you saw me do, please write down your questions for the end of the session and I’ll hang around afterward for a little bit, too.</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a:t>
            </a:fld>
            <a:endParaRPr lang="en-US"/>
          </a:p>
        </p:txBody>
      </p:sp>
    </p:spTree>
    <p:extLst>
      <p:ext uri="{BB962C8B-B14F-4D97-AF65-F5344CB8AC3E}">
        <p14:creationId xmlns:p14="http://schemas.microsoft.com/office/powerpoint/2010/main" val="853336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11</a:t>
            </a:fld>
            <a:endParaRPr lang="en-US"/>
          </a:p>
        </p:txBody>
      </p:sp>
    </p:spTree>
    <p:extLst>
      <p:ext uri="{BB962C8B-B14F-4D97-AF65-F5344CB8AC3E}">
        <p14:creationId xmlns:p14="http://schemas.microsoft.com/office/powerpoint/2010/main" val="1612877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12</a:t>
            </a:fld>
            <a:endParaRPr lang="en-US"/>
          </a:p>
        </p:txBody>
      </p:sp>
    </p:spTree>
    <p:extLst>
      <p:ext uri="{BB962C8B-B14F-4D97-AF65-F5344CB8AC3E}">
        <p14:creationId xmlns:p14="http://schemas.microsoft.com/office/powerpoint/2010/main" val="3229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13</a:t>
            </a:fld>
            <a:endParaRPr lang="en-US"/>
          </a:p>
        </p:txBody>
      </p:sp>
    </p:spTree>
    <p:extLst>
      <p:ext uri="{BB962C8B-B14F-4D97-AF65-F5344CB8AC3E}">
        <p14:creationId xmlns:p14="http://schemas.microsoft.com/office/powerpoint/2010/main" val="191273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sxa</a:t>
            </a:r>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14</a:t>
            </a:fld>
            <a:endParaRPr lang="en-US"/>
          </a:p>
        </p:txBody>
      </p:sp>
    </p:spTree>
    <p:extLst>
      <p:ext uri="{BB962C8B-B14F-4D97-AF65-F5344CB8AC3E}">
        <p14:creationId xmlns:p14="http://schemas.microsoft.com/office/powerpoint/2010/main" val="408758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sxa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D244D-F950-4B19-A898-32593C184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8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3</a:t>
            </a:fld>
            <a:endParaRPr lang="en-US"/>
          </a:p>
        </p:txBody>
      </p:sp>
    </p:spTree>
    <p:extLst>
      <p:ext uri="{BB962C8B-B14F-4D97-AF65-F5344CB8AC3E}">
        <p14:creationId xmlns:p14="http://schemas.microsoft.com/office/powerpoint/2010/main" val="89066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4</a:t>
            </a:fld>
            <a:endParaRPr lang="en-US"/>
          </a:p>
        </p:txBody>
      </p:sp>
    </p:spTree>
    <p:extLst>
      <p:ext uri="{BB962C8B-B14F-4D97-AF65-F5344CB8AC3E}">
        <p14:creationId xmlns:p14="http://schemas.microsoft.com/office/powerpoint/2010/main" val="395426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5</a:t>
            </a:fld>
            <a:endParaRPr lang="en-US"/>
          </a:p>
        </p:txBody>
      </p:sp>
    </p:spTree>
    <p:extLst>
      <p:ext uri="{BB962C8B-B14F-4D97-AF65-F5344CB8AC3E}">
        <p14:creationId xmlns:p14="http://schemas.microsoft.com/office/powerpoint/2010/main" val="382447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6</a:t>
            </a:fld>
            <a:endParaRPr lang="en-US"/>
          </a:p>
        </p:txBody>
      </p:sp>
    </p:spTree>
    <p:extLst>
      <p:ext uri="{BB962C8B-B14F-4D97-AF65-F5344CB8AC3E}">
        <p14:creationId xmlns:p14="http://schemas.microsoft.com/office/powerpoint/2010/main" val="229874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7</a:t>
            </a:fld>
            <a:endParaRPr lang="en-US"/>
          </a:p>
        </p:txBody>
      </p:sp>
    </p:spTree>
    <p:extLst>
      <p:ext uri="{BB962C8B-B14F-4D97-AF65-F5344CB8AC3E}">
        <p14:creationId xmlns:p14="http://schemas.microsoft.com/office/powerpoint/2010/main" val="259478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8</a:t>
            </a:fld>
            <a:endParaRPr lang="en-US"/>
          </a:p>
        </p:txBody>
      </p:sp>
    </p:spTree>
    <p:extLst>
      <p:ext uri="{BB962C8B-B14F-4D97-AF65-F5344CB8AC3E}">
        <p14:creationId xmlns:p14="http://schemas.microsoft.com/office/powerpoint/2010/main" val="419301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10</a:t>
            </a:fld>
            <a:endParaRPr lang="en-US"/>
          </a:p>
        </p:txBody>
      </p:sp>
    </p:spTree>
    <p:extLst>
      <p:ext uri="{BB962C8B-B14F-4D97-AF65-F5344CB8AC3E}">
        <p14:creationId xmlns:p14="http://schemas.microsoft.com/office/powerpoint/2010/main" val="1739000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79A4-FEF2-4D42-B026-2BE94698E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8C1C6-4AAD-4499-B445-0DF5376E0B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798861-853A-4E90-99CE-27628496CB85}"/>
              </a:ext>
            </a:extLst>
          </p:cNvPr>
          <p:cNvSpPr>
            <a:spLocks noGrp="1"/>
          </p:cNvSpPr>
          <p:nvPr>
            <p:ph type="dt" sz="half" idx="10"/>
          </p:nvPr>
        </p:nvSpPr>
        <p:spPr/>
        <p:txBody>
          <a:bodyPr/>
          <a:lstStyle/>
          <a:p>
            <a:fld id="{52A4E9ED-0ECB-4629-9B9B-99B6A934C592}" type="datetime1">
              <a:rPr lang="en-US" smtClean="0"/>
              <a:t>11/8/2022</a:t>
            </a:fld>
            <a:endParaRPr lang="en-US"/>
          </a:p>
        </p:txBody>
      </p:sp>
      <p:sp>
        <p:nvSpPr>
          <p:cNvPr id="5" name="Footer Placeholder 4">
            <a:extLst>
              <a:ext uri="{FF2B5EF4-FFF2-40B4-BE49-F238E27FC236}">
                <a16:creationId xmlns:a16="http://schemas.microsoft.com/office/drawing/2014/main" id="{32E71BFD-BE3D-4843-AB56-D441731C5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22267-4862-4708-9C2F-4357D3110A9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49030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9515-3410-496D-A446-FFFBE168EE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665E3-1125-4172-8C4A-5549F30EA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70E71-7358-43FF-B1F7-2C4187D3C0DB}"/>
              </a:ext>
            </a:extLst>
          </p:cNvPr>
          <p:cNvSpPr>
            <a:spLocks noGrp="1"/>
          </p:cNvSpPr>
          <p:nvPr>
            <p:ph type="dt" sz="half" idx="10"/>
          </p:nvPr>
        </p:nvSpPr>
        <p:spPr/>
        <p:txBody>
          <a:bodyPr/>
          <a:lstStyle/>
          <a:p>
            <a:fld id="{1777C2C9-3B50-4973-81D4-E88A3F9E8BEF}" type="datetime1">
              <a:rPr lang="en-US" smtClean="0"/>
              <a:t>11/8/2022</a:t>
            </a:fld>
            <a:endParaRPr lang="en-US"/>
          </a:p>
        </p:txBody>
      </p:sp>
      <p:sp>
        <p:nvSpPr>
          <p:cNvPr id="5" name="Footer Placeholder 4">
            <a:extLst>
              <a:ext uri="{FF2B5EF4-FFF2-40B4-BE49-F238E27FC236}">
                <a16:creationId xmlns:a16="http://schemas.microsoft.com/office/drawing/2014/main" id="{8E5CC06E-2E40-4A93-8BD0-46E109B8D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5261E-D1D7-4539-AAE9-6A5BBCB4029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3337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50B5A-600A-4292-B1C1-478E135532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6BAB10-448F-41AA-9078-2D56ACDF4A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B0322-15D8-411D-A5BE-BA39576738FB}"/>
              </a:ext>
            </a:extLst>
          </p:cNvPr>
          <p:cNvSpPr>
            <a:spLocks noGrp="1"/>
          </p:cNvSpPr>
          <p:nvPr>
            <p:ph type="dt" sz="half" idx="10"/>
          </p:nvPr>
        </p:nvSpPr>
        <p:spPr/>
        <p:txBody>
          <a:bodyPr/>
          <a:lstStyle/>
          <a:p>
            <a:fld id="{0BD323A4-FF8B-4651-BDD8-70A677AD1E5E}" type="datetime1">
              <a:rPr lang="en-US" smtClean="0"/>
              <a:t>11/8/2022</a:t>
            </a:fld>
            <a:endParaRPr lang="en-US"/>
          </a:p>
        </p:txBody>
      </p:sp>
      <p:sp>
        <p:nvSpPr>
          <p:cNvPr id="5" name="Footer Placeholder 4">
            <a:extLst>
              <a:ext uri="{FF2B5EF4-FFF2-40B4-BE49-F238E27FC236}">
                <a16:creationId xmlns:a16="http://schemas.microsoft.com/office/drawing/2014/main" id="{75FEBDD0-D0B0-424A-A1EB-BE8CA4951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88F57-5CE5-462B-A644-C12518FF119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778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5358-8C8F-42FF-8BFD-5460C0E8F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7D29EF-0BF5-445B-A452-9EEE32577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16EF-9A4A-4752-AD7E-BFE088D8443C}"/>
              </a:ext>
            </a:extLst>
          </p:cNvPr>
          <p:cNvSpPr>
            <a:spLocks noGrp="1"/>
          </p:cNvSpPr>
          <p:nvPr>
            <p:ph type="dt" sz="half" idx="10"/>
          </p:nvPr>
        </p:nvSpPr>
        <p:spPr/>
        <p:txBody>
          <a:bodyPr/>
          <a:lstStyle/>
          <a:p>
            <a:fld id="{3BD3484D-D555-498D-A67B-B9A5E4A2EDB5}" type="datetime1">
              <a:rPr lang="en-US" smtClean="0"/>
              <a:t>11/8/2022</a:t>
            </a:fld>
            <a:endParaRPr lang="en-US"/>
          </a:p>
        </p:txBody>
      </p:sp>
      <p:sp>
        <p:nvSpPr>
          <p:cNvPr id="5" name="Footer Placeholder 4">
            <a:extLst>
              <a:ext uri="{FF2B5EF4-FFF2-40B4-BE49-F238E27FC236}">
                <a16:creationId xmlns:a16="http://schemas.microsoft.com/office/drawing/2014/main" id="{853A084A-62BE-4644-9060-579CD649B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2C21F-312A-4EE1-B9C9-5C9FA9BABD31}"/>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69607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15DA-5CAA-48A0-878B-6A2A34BDE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2718F2-59D7-4DDD-81E8-0680CD617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856CB-4B0A-43AE-8AE1-4CBEE48ABBA5}"/>
              </a:ext>
            </a:extLst>
          </p:cNvPr>
          <p:cNvSpPr>
            <a:spLocks noGrp="1"/>
          </p:cNvSpPr>
          <p:nvPr>
            <p:ph type="dt" sz="half" idx="10"/>
          </p:nvPr>
        </p:nvSpPr>
        <p:spPr/>
        <p:txBody>
          <a:bodyPr/>
          <a:lstStyle/>
          <a:p>
            <a:fld id="{AAE8FDE2-42B0-4675-9D27-0E72CF8FA9F8}" type="datetime1">
              <a:rPr lang="en-US" smtClean="0"/>
              <a:t>11/8/2022</a:t>
            </a:fld>
            <a:endParaRPr lang="en-US"/>
          </a:p>
        </p:txBody>
      </p:sp>
      <p:sp>
        <p:nvSpPr>
          <p:cNvPr id="5" name="Footer Placeholder 4">
            <a:extLst>
              <a:ext uri="{FF2B5EF4-FFF2-40B4-BE49-F238E27FC236}">
                <a16:creationId xmlns:a16="http://schemas.microsoft.com/office/drawing/2014/main" id="{5B9044ED-D88A-4967-A78C-B3BA0C24C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5C7BF-CBAD-44CE-8E41-83B88F47A40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7066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019-4A36-425E-9636-96566596BE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0D829-797F-4C22-84E9-8E84CE4AF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46356-92A1-4C17-96CD-74185E3A8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47AE9-5B47-4F83-96D1-BCC51F188442}"/>
              </a:ext>
            </a:extLst>
          </p:cNvPr>
          <p:cNvSpPr>
            <a:spLocks noGrp="1"/>
          </p:cNvSpPr>
          <p:nvPr>
            <p:ph type="dt" sz="half" idx="10"/>
          </p:nvPr>
        </p:nvSpPr>
        <p:spPr/>
        <p:txBody>
          <a:bodyPr/>
          <a:lstStyle/>
          <a:p>
            <a:fld id="{7C184994-C499-41DB-B32B-438158ADBBB7}" type="datetime1">
              <a:rPr lang="en-US" smtClean="0"/>
              <a:t>11/8/2022</a:t>
            </a:fld>
            <a:endParaRPr lang="en-US"/>
          </a:p>
        </p:txBody>
      </p:sp>
      <p:sp>
        <p:nvSpPr>
          <p:cNvPr id="6" name="Footer Placeholder 5">
            <a:extLst>
              <a:ext uri="{FF2B5EF4-FFF2-40B4-BE49-F238E27FC236}">
                <a16:creationId xmlns:a16="http://schemas.microsoft.com/office/drawing/2014/main" id="{D5177C56-218B-457B-B81B-6DA2E2105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14385-D1A6-496F-B8EE-9DD70C25CA96}"/>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1307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B83A-348F-4398-B36F-9A3CE3439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5220-2BBE-4DCB-967D-562C4A7D7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17784-BF83-4D3B-9A6E-B1C04B635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CEC8C7-8032-49FE-BD82-2FEDA7B1E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0BEE6-0AB8-4280-8E5A-9FE74198A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94142-6971-4D05-AEC5-EC96091BDAB3}"/>
              </a:ext>
            </a:extLst>
          </p:cNvPr>
          <p:cNvSpPr>
            <a:spLocks noGrp="1"/>
          </p:cNvSpPr>
          <p:nvPr>
            <p:ph type="dt" sz="half" idx="10"/>
          </p:nvPr>
        </p:nvSpPr>
        <p:spPr/>
        <p:txBody>
          <a:bodyPr/>
          <a:lstStyle/>
          <a:p>
            <a:fld id="{D6C32B28-75BE-4087-8A52-8F12C3F2B4D2}" type="datetime1">
              <a:rPr lang="en-US" smtClean="0"/>
              <a:t>11/8/2022</a:t>
            </a:fld>
            <a:endParaRPr lang="en-US"/>
          </a:p>
        </p:txBody>
      </p:sp>
      <p:sp>
        <p:nvSpPr>
          <p:cNvPr id="8" name="Footer Placeholder 7">
            <a:extLst>
              <a:ext uri="{FF2B5EF4-FFF2-40B4-BE49-F238E27FC236}">
                <a16:creationId xmlns:a16="http://schemas.microsoft.com/office/drawing/2014/main" id="{78FC0429-340B-4D39-B0FE-72D31A9ABD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36650D-2A19-4E94-9D0B-E47BFA369714}"/>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55369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37A-E258-4AE0-8E02-8842CF8E21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7B7EF4-5A4F-4A8C-BD17-2A4870605EB1}"/>
              </a:ext>
            </a:extLst>
          </p:cNvPr>
          <p:cNvSpPr>
            <a:spLocks noGrp="1"/>
          </p:cNvSpPr>
          <p:nvPr>
            <p:ph type="dt" sz="half" idx="10"/>
          </p:nvPr>
        </p:nvSpPr>
        <p:spPr/>
        <p:txBody>
          <a:bodyPr/>
          <a:lstStyle/>
          <a:p>
            <a:fld id="{1F3DEDCD-1158-4D81-9597-0EFCB0A3039B}" type="datetime1">
              <a:rPr lang="en-US" smtClean="0"/>
              <a:t>11/8/2022</a:t>
            </a:fld>
            <a:endParaRPr lang="en-US"/>
          </a:p>
        </p:txBody>
      </p:sp>
      <p:sp>
        <p:nvSpPr>
          <p:cNvPr id="4" name="Footer Placeholder 3">
            <a:extLst>
              <a:ext uri="{FF2B5EF4-FFF2-40B4-BE49-F238E27FC236}">
                <a16:creationId xmlns:a16="http://schemas.microsoft.com/office/drawing/2014/main" id="{1583F724-47F0-4271-A849-613658328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C984F-7031-4254-84F8-D7F3BAAC6353}"/>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667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885AD-B051-4B94-AF5A-820B90D732B5}"/>
              </a:ext>
            </a:extLst>
          </p:cNvPr>
          <p:cNvSpPr>
            <a:spLocks noGrp="1"/>
          </p:cNvSpPr>
          <p:nvPr>
            <p:ph type="dt" sz="half" idx="10"/>
          </p:nvPr>
        </p:nvSpPr>
        <p:spPr/>
        <p:txBody>
          <a:bodyPr/>
          <a:lstStyle/>
          <a:p>
            <a:fld id="{012CD382-5588-4845-A26F-62411455AE34}" type="datetime1">
              <a:rPr lang="en-US" smtClean="0"/>
              <a:t>11/8/2022</a:t>
            </a:fld>
            <a:endParaRPr lang="en-US"/>
          </a:p>
        </p:txBody>
      </p:sp>
      <p:sp>
        <p:nvSpPr>
          <p:cNvPr id="3" name="Footer Placeholder 2">
            <a:extLst>
              <a:ext uri="{FF2B5EF4-FFF2-40B4-BE49-F238E27FC236}">
                <a16:creationId xmlns:a16="http://schemas.microsoft.com/office/drawing/2014/main" id="{2DC9EC23-FB55-4019-8478-7FCC093A8A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BE6B6-A602-4F3A-AF63-2923AF0451F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8936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962A-49E3-40BA-844B-B85296EC0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F3C49B-DF2B-452B-AB93-CF871D90D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86B56-7BB2-4892-BE88-B020D3BD7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ACCDF-444B-41A1-A67C-8506A097785C}"/>
              </a:ext>
            </a:extLst>
          </p:cNvPr>
          <p:cNvSpPr>
            <a:spLocks noGrp="1"/>
          </p:cNvSpPr>
          <p:nvPr>
            <p:ph type="dt" sz="half" idx="10"/>
          </p:nvPr>
        </p:nvSpPr>
        <p:spPr/>
        <p:txBody>
          <a:bodyPr/>
          <a:lstStyle/>
          <a:p>
            <a:fld id="{09073765-5658-4B75-8A1B-E5B7D2AAB837}" type="datetime1">
              <a:rPr lang="en-US" smtClean="0"/>
              <a:t>11/8/2022</a:t>
            </a:fld>
            <a:endParaRPr lang="en-US"/>
          </a:p>
        </p:txBody>
      </p:sp>
      <p:sp>
        <p:nvSpPr>
          <p:cNvPr id="6" name="Footer Placeholder 5">
            <a:extLst>
              <a:ext uri="{FF2B5EF4-FFF2-40B4-BE49-F238E27FC236}">
                <a16:creationId xmlns:a16="http://schemas.microsoft.com/office/drawing/2014/main" id="{0C58DC0E-27AD-4C92-897D-E3A80F2D6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1628-E773-4BCA-8E7D-735803ADED77}"/>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75757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335-CEDD-41E7-826B-B9CC42BA3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A21D5-389A-4D74-B609-FAE6F5D4F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3C42CC-1EA6-4F91-9D95-228867D62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1131D-C831-4291-A2CE-47679AE9E48A}"/>
              </a:ext>
            </a:extLst>
          </p:cNvPr>
          <p:cNvSpPr>
            <a:spLocks noGrp="1"/>
          </p:cNvSpPr>
          <p:nvPr>
            <p:ph type="dt" sz="half" idx="10"/>
          </p:nvPr>
        </p:nvSpPr>
        <p:spPr/>
        <p:txBody>
          <a:bodyPr/>
          <a:lstStyle/>
          <a:p>
            <a:fld id="{DA22FB4C-3806-49AF-B8D2-3CE0C8C25B5F}" type="datetime1">
              <a:rPr lang="en-US" smtClean="0"/>
              <a:t>11/8/2022</a:t>
            </a:fld>
            <a:endParaRPr lang="en-US"/>
          </a:p>
        </p:txBody>
      </p:sp>
      <p:sp>
        <p:nvSpPr>
          <p:cNvPr id="6" name="Footer Placeholder 5">
            <a:extLst>
              <a:ext uri="{FF2B5EF4-FFF2-40B4-BE49-F238E27FC236}">
                <a16:creationId xmlns:a16="http://schemas.microsoft.com/office/drawing/2014/main" id="{21BB7CC2-E9D0-4014-8F4C-2F9C2EBE0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13E2-72DC-4266-9B06-5CC15DEDDD2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56015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54F08-6219-433F-A7B3-F434220D8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821850-C4C6-4EF9-BF83-896763A84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B282C-E137-4413-BFC0-D78490E10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769B8-D71B-4AD7-9399-F73309B22C43}" type="datetime1">
              <a:rPr lang="en-US" smtClean="0"/>
              <a:t>11/8/2022</a:t>
            </a:fld>
            <a:endParaRPr lang="en-US"/>
          </a:p>
        </p:txBody>
      </p:sp>
      <p:sp>
        <p:nvSpPr>
          <p:cNvPr id="5" name="Footer Placeholder 4">
            <a:extLst>
              <a:ext uri="{FF2B5EF4-FFF2-40B4-BE49-F238E27FC236}">
                <a16:creationId xmlns:a16="http://schemas.microsoft.com/office/drawing/2014/main" id="{A863AD6C-2ED9-4E2F-BFE9-12B1BD1F2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D3F122-ABCF-4C92-9115-5BA3C99676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26FE4-A2DC-4B38-A9D9-4F364D3FF482}" type="slidenum">
              <a:rPr lang="en-US" smtClean="0"/>
              <a:t>‹#›</a:t>
            </a:fld>
            <a:endParaRPr lang="en-US"/>
          </a:p>
        </p:txBody>
      </p:sp>
    </p:spTree>
    <p:extLst>
      <p:ext uri="{BB962C8B-B14F-4D97-AF65-F5344CB8AC3E}">
        <p14:creationId xmlns:p14="http://schemas.microsoft.com/office/powerpoint/2010/main" val="663288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learn.microsoft.com/en-us/powershell/scripting/community/digital-art?view=powershell-7.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ster.dev/" TargetMode="External"/><Relationship Id="rId5" Type="http://schemas.openxmlformats.org/officeDocument/2006/relationships/hyperlink" Target="https://www.powershellgallery.com/" TargetMode="External"/><Relationship Id="rId4" Type="http://schemas.openxmlformats.org/officeDocument/2006/relationships/hyperlink" Target="https://github.com/PowerShell/PowerShel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kurt.kroeker@energycap.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hyperlink" Target="mailto:kurt.kroeker@energycap.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commons.wikimedia.org/wiki/File:Claw-hammer.jpg"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1FA7-E11D-4AD7-970C-AAB479FF75EE}"/>
              </a:ext>
            </a:extLst>
          </p:cNvPr>
          <p:cNvSpPr>
            <a:spLocks noGrp="1"/>
          </p:cNvSpPr>
          <p:nvPr>
            <p:ph type="ctrTitle"/>
          </p:nvPr>
        </p:nvSpPr>
        <p:spPr>
          <a:xfrm>
            <a:off x="7464614" y="1783959"/>
            <a:ext cx="4087306" cy="2889114"/>
          </a:xfrm>
        </p:spPr>
        <p:txBody>
          <a:bodyPr anchor="b">
            <a:normAutofit/>
          </a:bodyPr>
          <a:lstStyle/>
          <a:p>
            <a:pPr algn="l"/>
            <a:r>
              <a:rPr lang="en-US" sz="5000"/>
              <a:t>Why Developers Should Love PowerShell</a:t>
            </a:r>
          </a:p>
        </p:txBody>
      </p:sp>
      <p:sp>
        <p:nvSpPr>
          <p:cNvPr id="3" name="Subtitle 2">
            <a:extLst>
              <a:ext uri="{FF2B5EF4-FFF2-40B4-BE49-F238E27FC236}">
                <a16:creationId xmlns:a16="http://schemas.microsoft.com/office/drawing/2014/main" id="{229FFD17-65B9-43AE-B3F7-9C044E4DAEF8}"/>
              </a:ext>
            </a:extLst>
          </p:cNvPr>
          <p:cNvSpPr>
            <a:spLocks noGrp="1"/>
          </p:cNvSpPr>
          <p:nvPr>
            <p:ph type="subTitle" idx="1"/>
          </p:nvPr>
        </p:nvSpPr>
        <p:spPr>
          <a:xfrm>
            <a:off x="7464612" y="4750893"/>
            <a:ext cx="4087305" cy="1147863"/>
          </a:xfrm>
        </p:spPr>
        <p:txBody>
          <a:bodyPr anchor="t">
            <a:normAutofit/>
          </a:bodyPr>
          <a:lstStyle/>
          <a:p>
            <a:pPr algn="l"/>
            <a:r>
              <a:rPr lang="en-US" sz="2000"/>
              <a:t>Kurt Kroeker</a:t>
            </a:r>
          </a:p>
          <a:p>
            <a:pPr algn="l"/>
            <a:r>
              <a:rPr lang="en-US" sz="2000"/>
              <a:t>EnergyCAP, Inc.</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4D5B3311-BB19-F243-0BEB-4C1EFA7701B6}"/>
              </a:ext>
            </a:extLst>
          </p:cNvPr>
          <p:cNvPicPr>
            <a:picLocks noChangeAspect="1"/>
          </p:cNvPicPr>
          <p:nvPr/>
        </p:nvPicPr>
        <p:blipFill rotWithShape="1">
          <a:blip r:embed="rId3">
            <a:extLst>
              <a:ext uri="{28A0092B-C50C-407E-A947-70E740481C1C}">
                <a14:useLocalDpi xmlns:a14="http://schemas.microsoft.com/office/drawing/2010/main" val="0"/>
              </a:ext>
            </a:extLst>
          </a:blip>
          <a:srcRect l="3159" r="502"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50857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PowerShell Working Tips</a:t>
            </a: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41824543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p:txBody>
          <a:bodyPr/>
          <a:lstStyle/>
          <a:p>
            <a:fld id="{13726FE4-A2DC-4B38-A9D9-4F364D3FF482}" type="slidenum">
              <a:rPr lang="en-US" smtClean="0"/>
              <a:t>10</a:t>
            </a:fld>
            <a:endParaRPr lang="en-US"/>
          </a:p>
        </p:txBody>
      </p:sp>
    </p:spTree>
    <p:extLst>
      <p:ext uri="{BB962C8B-B14F-4D97-AF65-F5344CB8AC3E}">
        <p14:creationId xmlns:p14="http://schemas.microsoft.com/office/powerpoint/2010/main" val="19101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F7387AC-0D7E-4F74-AA04-EDF2DE61796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CE2C442-9DE6-4506-965C-7FAD25A0011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31C28E0-064A-4D61-B05F-75A6B5D8D92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8B5B6DCC-ED12-4131-B55B-5D29B6F857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80E66E7C-14E8-4F6C-B6EB-9AFBDC3B73D2}"/>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DF9949AE-D0DD-4B0B-94A0-8C9E6DCF02C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8D0D2791-098F-4217-BC31-6519701E69A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7F279F1D-E5EA-4600-9163-C56DAE0EC52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A962002E-C97F-4F35-B73D-908EEDC019B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21492AE6-5E33-4D85-A006-A3B9EE14226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PowerShell Gotchas</a:t>
            </a: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30624691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p:txBody>
          <a:bodyPr/>
          <a:lstStyle/>
          <a:p>
            <a:fld id="{13726FE4-A2DC-4B38-A9D9-4F364D3FF482}" type="slidenum">
              <a:rPr lang="en-US" smtClean="0"/>
              <a:t>11</a:t>
            </a:fld>
            <a:endParaRPr lang="en-US"/>
          </a:p>
        </p:txBody>
      </p:sp>
    </p:spTree>
    <p:extLst>
      <p:ext uri="{BB962C8B-B14F-4D97-AF65-F5344CB8AC3E}">
        <p14:creationId xmlns:p14="http://schemas.microsoft.com/office/powerpoint/2010/main" val="5765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5EE0690-5833-477E-AD6D-E9A2CC603B2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B5CEF36-0221-4099-B38D-91598E5BD10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471A5A2-A108-4F20-8DCA-6A22C565F1E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C649CE7-91EB-42C0-B5C5-F12814B5C4C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AD87B78-19BB-41DF-BB9D-ED57FC1CFF70}"/>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F0A4CD6E-19F2-4C04-B5E2-C64B367AC9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841248" y="932688"/>
            <a:ext cx="4892040" cy="1773936"/>
          </a:xfrm>
        </p:spPr>
        <p:txBody>
          <a:bodyPr anchor="b">
            <a:normAutofit/>
          </a:bodyPr>
          <a:lstStyle/>
          <a:p>
            <a:r>
              <a:rPr lang="en-US" sz="4000" dirty="0"/>
              <a:t>Conclusion</a:t>
            </a:r>
          </a:p>
        </p:txBody>
      </p:sp>
      <p:sp>
        <p:nvSpPr>
          <p:cNvPr id="4" name="Content Placeholder 3">
            <a:extLst>
              <a:ext uri="{FF2B5EF4-FFF2-40B4-BE49-F238E27FC236}">
                <a16:creationId xmlns:a16="http://schemas.microsoft.com/office/drawing/2014/main" id="{8DFF3D3C-5444-4C22-95FA-0D01D43F153D}"/>
              </a:ext>
            </a:extLst>
          </p:cNvPr>
          <p:cNvSpPr>
            <a:spLocks noGrp="1"/>
          </p:cNvSpPr>
          <p:nvPr>
            <p:ph idx="1"/>
          </p:nvPr>
        </p:nvSpPr>
        <p:spPr>
          <a:xfrm>
            <a:off x="841248" y="2898648"/>
            <a:ext cx="4892040" cy="3209544"/>
          </a:xfrm>
        </p:spPr>
        <p:txBody>
          <a:bodyPr anchor="t">
            <a:normAutofit/>
          </a:bodyPr>
          <a:lstStyle/>
          <a:p>
            <a:r>
              <a:rPr lang="en-US" sz="1700" dirty="0"/>
              <a:t>We covered…</a:t>
            </a:r>
          </a:p>
          <a:p>
            <a:pPr lvl="1"/>
            <a:r>
              <a:rPr lang="en-US" sz="1700" dirty="0"/>
              <a:t>What is PowerShell?</a:t>
            </a:r>
          </a:p>
          <a:p>
            <a:pPr lvl="1"/>
            <a:r>
              <a:rPr lang="en-US" sz="1700" dirty="0"/>
              <a:t>PowerShell is </a:t>
            </a:r>
          </a:p>
          <a:p>
            <a:pPr lvl="2"/>
            <a:r>
              <a:rPr lang="en-US" sz="1700" dirty="0"/>
              <a:t>Powerful</a:t>
            </a:r>
          </a:p>
          <a:p>
            <a:pPr lvl="2"/>
            <a:r>
              <a:rPr lang="en-US" sz="1700" dirty="0"/>
              <a:t>Everywhere</a:t>
            </a:r>
          </a:p>
          <a:p>
            <a:pPr lvl="2"/>
            <a:r>
              <a:rPr lang="en-US" sz="1700" dirty="0"/>
              <a:t>Familiar</a:t>
            </a:r>
          </a:p>
          <a:p>
            <a:pPr lvl="1"/>
            <a:r>
              <a:rPr lang="en-US" sz="1700" dirty="0"/>
              <a:t>PowerShell Console &amp; Scripting Basics</a:t>
            </a:r>
          </a:p>
          <a:p>
            <a:pPr lvl="1"/>
            <a:r>
              <a:rPr lang="en-US" sz="1700" dirty="0"/>
              <a:t>PowerShell Working Tips &amp; Gotchas</a:t>
            </a:r>
          </a:p>
          <a:p>
            <a:pPr lvl="1"/>
            <a:endParaRPr lang="en-US" sz="1700" dirty="0"/>
          </a:p>
          <a:p>
            <a:pPr marL="457200" lvl="1" indent="0">
              <a:buNone/>
            </a:pPr>
            <a:r>
              <a:rPr lang="en-US" dirty="0"/>
              <a:t>Any Questions?</a:t>
            </a:r>
          </a:p>
        </p:txBody>
      </p:sp>
      <p:cxnSp>
        <p:nvCxnSpPr>
          <p:cNvPr id="17" name="Straight Connector 16">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10;&#10;Description automatically generated">
            <a:extLst>
              <a:ext uri="{FF2B5EF4-FFF2-40B4-BE49-F238E27FC236}">
                <a16:creationId xmlns:a16="http://schemas.microsoft.com/office/drawing/2014/main" id="{AE1C77E0-FA97-7B4E-443E-9CCCFBDD9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725" y="-1"/>
            <a:ext cx="2844227" cy="6858000"/>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534650" y="6355080"/>
            <a:ext cx="819150" cy="365125"/>
          </a:xfrm>
        </p:spPr>
        <p:txBody>
          <a:bodyPr>
            <a:normAutofit/>
          </a:bodyPr>
          <a:lstStyle/>
          <a:p>
            <a:pPr>
              <a:spcAft>
                <a:spcPts val="600"/>
              </a:spcAft>
            </a:pPr>
            <a:fld id="{13726FE4-A2DC-4B38-A9D9-4F364D3FF482}" type="slidenum">
              <a:rPr lang="en-US">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376215611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2178A-43F0-4C05-ABA8-23ACDAB94E87}"/>
              </a:ext>
            </a:extLst>
          </p:cNvPr>
          <p:cNvSpPr>
            <a:spLocks noGrp="1"/>
          </p:cNvSpPr>
          <p:nvPr>
            <p:ph type="title"/>
          </p:nvPr>
        </p:nvSpPr>
        <p:spPr>
          <a:xfrm>
            <a:off x="4572001" y="601744"/>
            <a:ext cx="6781800" cy="1338696"/>
          </a:xfrm>
        </p:spPr>
        <p:txBody>
          <a:bodyPr>
            <a:normAutofit/>
          </a:bodyPr>
          <a:lstStyle/>
          <a:p>
            <a:r>
              <a:rPr lang="en-US" dirty="0"/>
              <a:t>PowerShell Resources</a:t>
            </a:r>
          </a:p>
        </p:txBody>
      </p:sp>
      <p:pic>
        <p:nvPicPr>
          <p:cNvPr id="6" name="Picture 5" descr="A picture containing text&#10;&#10;Description automatically generated">
            <a:extLst>
              <a:ext uri="{FF2B5EF4-FFF2-40B4-BE49-F238E27FC236}">
                <a16:creationId xmlns:a16="http://schemas.microsoft.com/office/drawing/2014/main" id="{AE399F76-1F62-D408-3FA0-F74A013F27F5}"/>
              </a:ext>
            </a:extLst>
          </p:cNvPr>
          <p:cNvPicPr>
            <a:picLocks noChangeAspect="1"/>
          </p:cNvPicPr>
          <p:nvPr/>
        </p:nvPicPr>
        <p:blipFill rotWithShape="1">
          <a:blip r:embed="rId3">
            <a:extLst>
              <a:ext uri="{28A0092B-C50C-407E-A947-70E740481C1C}">
                <a14:useLocalDpi xmlns:a14="http://schemas.microsoft.com/office/drawing/2010/main" val="0"/>
              </a:ext>
            </a:extLst>
          </a:blip>
          <a:srcRect t="1595" r="1" b="890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DBFA2C7-BBA7-4C69-8B71-7C195FCD23F2}"/>
              </a:ext>
            </a:extLst>
          </p:cNvPr>
          <p:cNvSpPr>
            <a:spLocks noGrp="1"/>
          </p:cNvSpPr>
          <p:nvPr>
            <p:ph idx="1"/>
          </p:nvPr>
        </p:nvSpPr>
        <p:spPr>
          <a:xfrm>
            <a:off x="4572001" y="2201958"/>
            <a:ext cx="6781800" cy="3900730"/>
          </a:xfrm>
        </p:spPr>
        <p:txBody>
          <a:bodyPr anchor="t">
            <a:normAutofit/>
          </a:bodyPr>
          <a:lstStyle/>
          <a:p>
            <a:r>
              <a:rPr lang="en-US" sz="2000"/>
              <a:t>PowerShell Core in GitHub</a:t>
            </a:r>
          </a:p>
          <a:p>
            <a:pPr lvl="1"/>
            <a:r>
              <a:rPr lang="en-US" sz="2000">
                <a:hlinkClick r:id="rId4"/>
              </a:rPr>
              <a:t>https://github.com/PowerShell/PowerShell</a:t>
            </a:r>
            <a:endParaRPr lang="en-US" sz="2000"/>
          </a:p>
          <a:p>
            <a:r>
              <a:rPr lang="en-US" sz="2000"/>
              <a:t>PS Gallery</a:t>
            </a:r>
          </a:p>
          <a:p>
            <a:pPr lvl="1"/>
            <a:r>
              <a:rPr lang="en-US" sz="2000">
                <a:hlinkClick r:id="rId5"/>
              </a:rPr>
              <a:t>https://www.powershellgallery.com</a:t>
            </a:r>
            <a:endParaRPr lang="en-US" sz="2000"/>
          </a:p>
          <a:p>
            <a:r>
              <a:rPr lang="en-US" sz="2000"/>
              <a:t>Unit Testing PS with Pester </a:t>
            </a:r>
          </a:p>
          <a:p>
            <a:pPr lvl="1"/>
            <a:r>
              <a:rPr lang="en-US" sz="2000">
                <a:hlinkClick r:id="rId6"/>
              </a:rPr>
              <a:t>https://pester.dev/</a:t>
            </a:r>
            <a:endParaRPr lang="en-US" sz="2000"/>
          </a:p>
          <a:p>
            <a:r>
              <a:rPr lang="en-US" sz="2000"/>
              <a:t>PowerShell Hero Stuff</a:t>
            </a:r>
          </a:p>
          <a:p>
            <a:pPr lvl="1"/>
            <a:r>
              <a:rPr lang="en-US" sz="2000">
                <a:hlinkClick r:id="rId7"/>
              </a:rPr>
              <a:t>https://learn.microsoft.com/en-us/powershell/scripting/community/digital-art?view=powershell-7.2</a:t>
            </a:r>
            <a:r>
              <a:rPr lang="en-US" sz="2000"/>
              <a:t> </a:t>
            </a:r>
          </a:p>
        </p:txBody>
      </p:sp>
      <p:sp>
        <p:nvSpPr>
          <p:cNvPr id="4" name="Slide Number Placeholder 3">
            <a:extLst>
              <a:ext uri="{FF2B5EF4-FFF2-40B4-BE49-F238E27FC236}">
                <a16:creationId xmlns:a16="http://schemas.microsoft.com/office/drawing/2014/main" id="{3A9FF72C-9D44-45F5-AE39-12222E6306FC}"/>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13</a:t>
            </a:fld>
            <a:endParaRPr lang="en-US" sz="1000"/>
          </a:p>
        </p:txBody>
      </p:sp>
    </p:spTree>
    <p:extLst>
      <p:ext uri="{BB962C8B-B14F-4D97-AF65-F5344CB8AC3E}">
        <p14:creationId xmlns:p14="http://schemas.microsoft.com/office/powerpoint/2010/main" val="107880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43A-799D-4735-B9DC-C5052BDE1455}"/>
              </a:ext>
            </a:extLst>
          </p:cNvPr>
          <p:cNvSpPr>
            <a:spLocks noGrp="1"/>
          </p:cNvSpPr>
          <p:nvPr>
            <p:ph type="title"/>
          </p:nvPr>
        </p:nvSpPr>
        <p:spPr>
          <a:xfrm>
            <a:off x="762001" y="803325"/>
            <a:ext cx="5314536" cy="1325563"/>
          </a:xfrm>
        </p:spPr>
        <p:txBody>
          <a:bodyPr>
            <a:normAutofit/>
          </a:bodyPr>
          <a:lstStyle/>
          <a:p>
            <a:r>
              <a:rPr lang="en-US" dirty="0"/>
              <a:t>Kurt Kroeker</a:t>
            </a:r>
            <a:br>
              <a:rPr lang="en-US" dirty="0"/>
            </a:br>
            <a:r>
              <a:rPr lang="en-US" sz="2200" b="1" dirty="0"/>
              <a:t>Sr. Integration Software Developer</a:t>
            </a:r>
            <a:br>
              <a:rPr lang="en-US" sz="2200" b="1" dirty="0"/>
            </a:br>
            <a:r>
              <a:rPr lang="en-US" sz="2200" b="1" dirty="0"/>
              <a:t>EnergyCAP, LLC</a:t>
            </a:r>
            <a:endParaRPr lang="en-US" b="1" dirty="0"/>
          </a:p>
        </p:txBody>
      </p:sp>
      <p:sp>
        <p:nvSpPr>
          <p:cNvPr id="3" name="Content Placeholder 2">
            <a:extLst>
              <a:ext uri="{FF2B5EF4-FFF2-40B4-BE49-F238E27FC236}">
                <a16:creationId xmlns:a16="http://schemas.microsoft.com/office/drawing/2014/main" id="{F33FDE25-9902-443B-BB57-80C3004E6BF4}"/>
              </a:ext>
            </a:extLst>
          </p:cNvPr>
          <p:cNvSpPr>
            <a:spLocks noGrp="1"/>
          </p:cNvSpPr>
          <p:nvPr>
            <p:ph idx="1"/>
          </p:nvPr>
        </p:nvSpPr>
        <p:spPr>
          <a:xfrm>
            <a:off x="762000" y="2279018"/>
            <a:ext cx="5314543" cy="3375920"/>
          </a:xfrm>
        </p:spPr>
        <p:txBody>
          <a:bodyPr anchor="t">
            <a:normAutofit/>
          </a:bodyPr>
          <a:lstStyle/>
          <a:p>
            <a:r>
              <a:rPr lang="en-US" sz="2000" b="1" dirty="0"/>
              <a:t>Email</a:t>
            </a:r>
            <a:r>
              <a:rPr lang="en-US" sz="2000" dirty="0"/>
              <a:t>: </a:t>
            </a:r>
            <a:r>
              <a:rPr lang="en-US" sz="2000" dirty="0">
                <a:hlinkClick r:id="rId3">
                  <a:extLst>
                    <a:ext uri="{A12FA001-AC4F-418D-AE19-62706E023703}">
                      <ahyp:hlinkClr xmlns:ahyp="http://schemas.microsoft.com/office/drawing/2018/hyperlinkcolor" val="tx"/>
                    </a:ext>
                  </a:extLst>
                </a:hlinkClick>
              </a:rPr>
              <a:t>kurt.kroeker@energycap.com</a:t>
            </a:r>
            <a:endParaRPr lang="en-US" sz="2000" dirty="0"/>
          </a:p>
          <a:p>
            <a:endParaRPr lang="en-US" sz="2000" dirty="0"/>
          </a:p>
          <a:p>
            <a:pPr marL="0" indent="0">
              <a:buNone/>
            </a:pPr>
            <a:r>
              <a:rPr lang="en-US" sz="2000" dirty="0"/>
              <a:t>Download PowerPoint and demo files here:</a:t>
            </a:r>
          </a:p>
          <a:p>
            <a:pPr marL="0" indent="0">
              <a:buNone/>
            </a:pPr>
            <a:r>
              <a:rPr lang="en-US" sz="2000" dirty="0" err="1"/>
              <a:t>Todo</a:t>
            </a:r>
            <a:r>
              <a:rPr lang="en-US" sz="2000" dirty="0"/>
              <a:t> - LINK</a:t>
            </a:r>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for the camera&#10;&#10;Description automatically generated">
            <a:extLst>
              <a:ext uri="{FF2B5EF4-FFF2-40B4-BE49-F238E27FC236}">
                <a16:creationId xmlns:a16="http://schemas.microsoft.com/office/drawing/2014/main" id="{58B8F7CE-B087-473E-9EF5-A54D3A3C86CC}"/>
              </a:ext>
            </a:extLst>
          </p:cNvPr>
          <p:cNvPicPr>
            <a:picLocks noChangeAspect="1"/>
          </p:cNvPicPr>
          <p:nvPr/>
        </p:nvPicPr>
        <p:blipFill rotWithShape="1">
          <a:blip r:embed="rId4">
            <a:extLst>
              <a:ext uri="{28A0092B-C50C-407E-A947-70E740481C1C}">
                <a14:useLocalDpi xmlns:a14="http://schemas.microsoft.com/office/drawing/2010/main" val="0"/>
              </a:ext>
            </a:extLst>
          </a:blip>
          <a:srcRect t="725" r="-3" b="2497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109B1010-D5B2-433E-9D1A-4D160FE1DBE3}"/>
              </a:ext>
            </a:extLst>
          </p:cNvPr>
          <p:cNvSpPr>
            <a:spLocks noGrp="1"/>
          </p:cNvSpPr>
          <p:nvPr>
            <p:ph type="sldNum" sz="quarter" idx="12"/>
          </p:nvPr>
        </p:nvSpPr>
        <p:spPr/>
        <p:txBody>
          <a:bodyPr/>
          <a:lstStyle/>
          <a:p>
            <a:fld id="{13726FE4-A2DC-4B38-A9D9-4F364D3FF482}" type="slidenum">
              <a:rPr lang="en-US" smtClean="0"/>
              <a:t>14</a:t>
            </a:fld>
            <a:endParaRPr lang="en-US"/>
          </a:p>
        </p:txBody>
      </p:sp>
    </p:spTree>
    <p:extLst>
      <p:ext uri="{BB962C8B-B14F-4D97-AF65-F5344CB8AC3E}">
        <p14:creationId xmlns:p14="http://schemas.microsoft.com/office/powerpoint/2010/main" val="143752102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2"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98CF5-A196-17F2-7A46-99667D723308}"/>
              </a:ext>
            </a:extLst>
          </p:cNvPr>
          <p:cNvSpPr>
            <a:spLocks noGrp="1"/>
          </p:cNvSpPr>
          <p:nvPr>
            <p:ph type="title"/>
          </p:nvPr>
        </p:nvSpPr>
        <p:spPr>
          <a:xfrm>
            <a:off x="6421700" y="713232"/>
            <a:ext cx="5154168" cy="1197864"/>
          </a:xfrm>
        </p:spPr>
        <p:txBody>
          <a:bodyPr vert="horz" lIns="91440" tIns="45720" rIns="91440" bIns="45720" rtlCol="0">
            <a:normAutofit/>
          </a:bodyPr>
          <a:lstStyle/>
          <a:p>
            <a:r>
              <a:rPr lang="en-US" sz="4100"/>
              <a:t>Go forth and conquer!</a:t>
            </a:r>
            <a:endParaRPr lang="en-US" sz="4100" dirty="0"/>
          </a:p>
        </p:txBody>
      </p:sp>
      <p:pic>
        <p:nvPicPr>
          <p:cNvPr id="6" name="Content Placeholder 5" descr="A picture containing text&#10;&#10;Description automatically generated">
            <a:extLst>
              <a:ext uri="{FF2B5EF4-FFF2-40B4-BE49-F238E27FC236}">
                <a16:creationId xmlns:a16="http://schemas.microsoft.com/office/drawing/2014/main" id="{194C9B30-EEE3-48D9-5F29-2F86F7FC4277}"/>
              </a:ext>
            </a:extLst>
          </p:cNvPr>
          <p:cNvPicPr>
            <a:picLocks noChangeAspect="1"/>
          </p:cNvPicPr>
          <p:nvPr/>
        </p:nvPicPr>
        <p:blipFill rotWithShape="1">
          <a:blip r:embed="rId2">
            <a:extLst>
              <a:ext uri="{28A0092B-C50C-407E-A947-70E740481C1C}">
                <a14:useLocalDpi xmlns:a14="http://schemas.microsoft.com/office/drawing/2010/main" val="0"/>
              </a:ext>
            </a:extLst>
          </a:blip>
          <a:srcRect r="2" b="2075"/>
          <a:stretch/>
        </p:blipFill>
        <p:spPr>
          <a:xfrm>
            <a:off x="20" y="10"/>
            <a:ext cx="5495089" cy="6857990"/>
          </a:xfrm>
          <a:prstGeom prst="rect">
            <a:avLst/>
          </a:prstGeom>
        </p:spPr>
      </p:pic>
      <p:sp>
        <p:nvSpPr>
          <p:cNvPr id="43"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DF4D73B0-D7BB-C9B2-268B-FD3C1C4F2F9D}"/>
              </a:ext>
            </a:extLst>
          </p:cNvPr>
          <p:cNvSpPr>
            <a:spLocks noGrp="1"/>
          </p:cNvSpPr>
          <p:nvPr>
            <p:ph idx="1"/>
          </p:nvPr>
        </p:nvSpPr>
        <p:spPr>
          <a:xfrm>
            <a:off x="6421700" y="2048256"/>
            <a:ext cx="5154168" cy="4123944"/>
          </a:xfrm>
        </p:spPr>
        <p:txBody>
          <a:bodyPr anchor="t">
            <a:normAutofit/>
          </a:bodyPr>
          <a:lstStyle/>
          <a:p>
            <a:endParaRPr lang="en-US" sz="2200"/>
          </a:p>
        </p:txBody>
      </p:sp>
      <p:sp>
        <p:nvSpPr>
          <p:cNvPr id="4" name="Slide Number Placeholder 3">
            <a:extLst>
              <a:ext uri="{FF2B5EF4-FFF2-40B4-BE49-F238E27FC236}">
                <a16:creationId xmlns:a16="http://schemas.microsoft.com/office/drawing/2014/main" id="{819169AF-9331-DE9C-AB02-BFCDB5613E8A}"/>
              </a:ext>
            </a:extLst>
          </p:cNvPr>
          <p:cNvSpPr>
            <a:spLocks noGrp="1"/>
          </p:cNvSpPr>
          <p:nvPr>
            <p:ph type="sldNum" sz="quarter" idx="12"/>
          </p:nvPr>
        </p:nvSpPr>
        <p:spPr>
          <a:xfrm>
            <a:off x="841248" y="6355080"/>
            <a:ext cx="906562" cy="365125"/>
          </a:xfrm>
          <a:prstGeom prst="ellipse">
            <a:avLst/>
          </a:prstGeom>
        </p:spPr>
        <p:txBody>
          <a:bodyPr vert="horz" lIns="91440" tIns="45720" rIns="91440" bIns="45720" rtlCol="0">
            <a:normAutofit/>
          </a:bodyPr>
          <a:lstStyle/>
          <a:p>
            <a:pPr algn="l">
              <a:lnSpc>
                <a:spcPct val="90000"/>
              </a:lnSpc>
              <a:spcAft>
                <a:spcPts val="600"/>
              </a:spcAft>
              <a:defRPr/>
            </a:pPr>
            <a:fld id="{13726FE4-A2DC-4B38-A9D9-4F364D3FF482}" type="slidenum">
              <a:rPr lang="en-US" smtClean="0">
                <a:solidFill>
                  <a:schemeClr val="tx1"/>
                </a:solidFill>
                <a:latin typeface="Calibri" panose="020F0502020204030204"/>
              </a:rPr>
              <a:pPr algn="l">
                <a:lnSpc>
                  <a:spcPct val="90000"/>
                </a:lnSpc>
                <a:spcAft>
                  <a:spcPts val="600"/>
                </a:spcAft>
                <a:defRPr/>
              </a:pPr>
              <a:t>15</a:t>
            </a:fld>
            <a:endParaRPr lang="en-US">
              <a:solidFill>
                <a:schemeClr val="tx1"/>
              </a:solidFill>
              <a:latin typeface="Calibri" panose="020F0502020204030204"/>
            </a:endParaRPr>
          </a:p>
        </p:txBody>
      </p:sp>
    </p:spTree>
    <p:extLst>
      <p:ext uri="{BB962C8B-B14F-4D97-AF65-F5344CB8AC3E}">
        <p14:creationId xmlns:p14="http://schemas.microsoft.com/office/powerpoint/2010/main" val="9665854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0438D0-6398-4995-826A-26794721E159}"/>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Subjects Not Covered</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BEA196-10CE-4F54-AE65-9E0FE736D749}"/>
              </a:ext>
            </a:extLst>
          </p:cNvPr>
          <p:cNvGraphicFramePr>
            <a:graphicFrameLocks noGrp="1"/>
          </p:cNvGraphicFramePr>
          <p:nvPr>
            <p:ph idx="1"/>
            <p:extLst>
              <p:ext uri="{D42A27DB-BD31-4B8C-83A1-F6EECF244321}">
                <p14:modId xmlns:p14="http://schemas.microsoft.com/office/powerpoint/2010/main" val="400338163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FF2530B-78C2-45E1-8534-B87F4EA18C73}"/>
              </a:ext>
            </a:extLst>
          </p:cNvPr>
          <p:cNvSpPr>
            <a:spLocks noGrp="1"/>
          </p:cNvSpPr>
          <p:nvPr>
            <p:ph type="sldNum" sz="quarter" idx="12"/>
          </p:nvPr>
        </p:nvSpPr>
        <p:spPr/>
        <p:txBody>
          <a:bodyPr/>
          <a:lstStyle/>
          <a:p>
            <a:fld id="{13726FE4-A2DC-4B38-A9D9-4F364D3FF482}" type="slidenum">
              <a:rPr lang="en-US" smtClean="0"/>
              <a:t>16</a:t>
            </a:fld>
            <a:endParaRPr lang="en-US"/>
          </a:p>
        </p:txBody>
      </p:sp>
    </p:spTree>
    <p:extLst>
      <p:ext uri="{BB962C8B-B14F-4D97-AF65-F5344CB8AC3E}">
        <p14:creationId xmlns:p14="http://schemas.microsoft.com/office/powerpoint/2010/main" val="19661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43A-799D-4735-B9DC-C5052BDE1455}"/>
              </a:ext>
            </a:extLst>
          </p:cNvPr>
          <p:cNvSpPr>
            <a:spLocks noGrp="1"/>
          </p:cNvSpPr>
          <p:nvPr>
            <p:ph type="title"/>
          </p:nvPr>
        </p:nvSpPr>
        <p:spPr>
          <a:xfrm>
            <a:off x="762001" y="803325"/>
            <a:ext cx="5314536" cy="1325563"/>
          </a:xfrm>
        </p:spPr>
        <p:txBody>
          <a:bodyPr>
            <a:normAutofit/>
          </a:bodyPr>
          <a:lstStyle/>
          <a:p>
            <a:r>
              <a:rPr lang="en-US" dirty="0"/>
              <a:t>Kurt Kroeker</a:t>
            </a:r>
            <a:br>
              <a:rPr lang="en-US" dirty="0"/>
            </a:br>
            <a:r>
              <a:rPr lang="en-US" sz="2200" b="1" dirty="0"/>
              <a:t>Sr. Integration Software Developer</a:t>
            </a:r>
            <a:br>
              <a:rPr lang="en-US" sz="2200" b="1" dirty="0"/>
            </a:br>
            <a:r>
              <a:rPr lang="en-US" sz="2200" b="1" dirty="0"/>
              <a:t>EnergyCAP, LLC</a:t>
            </a:r>
            <a:endParaRPr lang="en-US" b="1" dirty="0"/>
          </a:p>
        </p:txBody>
      </p:sp>
      <p:sp>
        <p:nvSpPr>
          <p:cNvPr id="3" name="Content Placeholder 2">
            <a:extLst>
              <a:ext uri="{FF2B5EF4-FFF2-40B4-BE49-F238E27FC236}">
                <a16:creationId xmlns:a16="http://schemas.microsoft.com/office/drawing/2014/main" id="{F33FDE25-9902-443B-BB57-80C3004E6BF4}"/>
              </a:ext>
            </a:extLst>
          </p:cNvPr>
          <p:cNvSpPr>
            <a:spLocks noGrp="1"/>
          </p:cNvSpPr>
          <p:nvPr>
            <p:ph idx="1"/>
          </p:nvPr>
        </p:nvSpPr>
        <p:spPr>
          <a:xfrm>
            <a:off x="762000" y="2279018"/>
            <a:ext cx="5314543" cy="3375920"/>
          </a:xfrm>
        </p:spPr>
        <p:txBody>
          <a:bodyPr anchor="t">
            <a:normAutofit/>
          </a:bodyPr>
          <a:lstStyle/>
          <a:p>
            <a:r>
              <a:rPr lang="en-US" sz="2000" b="1" dirty="0"/>
              <a:t>Email</a:t>
            </a:r>
            <a:r>
              <a:rPr lang="en-US" sz="2000" dirty="0"/>
              <a:t>: </a:t>
            </a:r>
            <a:r>
              <a:rPr lang="en-US" sz="2000" dirty="0">
                <a:hlinkClick r:id="rId3">
                  <a:extLst>
                    <a:ext uri="{A12FA001-AC4F-418D-AE19-62706E023703}">
                      <ahyp:hlinkClr xmlns:ahyp="http://schemas.microsoft.com/office/drawing/2018/hyperlinkcolor" val="tx"/>
                    </a:ext>
                  </a:extLst>
                </a:hlinkClick>
              </a:rPr>
              <a:t>kurt.kroeker@energycap.com</a:t>
            </a:r>
            <a:endParaRPr lang="en-US" sz="2000" dirty="0"/>
          </a:p>
          <a:p>
            <a:endParaRPr lang="en-US" sz="2000" dirty="0"/>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for the camera&#10;&#10;Description automatically generated">
            <a:extLst>
              <a:ext uri="{FF2B5EF4-FFF2-40B4-BE49-F238E27FC236}">
                <a16:creationId xmlns:a16="http://schemas.microsoft.com/office/drawing/2014/main" id="{58B8F7CE-B087-473E-9EF5-A54D3A3C86CC}"/>
              </a:ext>
            </a:extLst>
          </p:cNvPr>
          <p:cNvPicPr>
            <a:picLocks noChangeAspect="1"/>
          </p:cNvPicPr>
          <p:nvPr/>
        </p:nvPicPr>
        <p:blipFill rotWithShape="1">
          <a:blip r:embed="rId4">
            <a:extLst>
              <a:ext uri="{28A0092B-C50C-407E-A947-70E740481C1C}">
                <a14:useLocalDpi xmlns:a14="http://schemas.microsoft.com/office/drawing/2010/main" val="0"/>
              </a:ext>
            </a:extLst>
          </a:blip>
          <a:srcRect t="725" r="-3" b="2497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109B1010-D5B2-433E-9D1A-4D160FE1DB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726FE4-A2DC-4B38-A9D9-4F364D3FF482}"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5F4BC54-0B51-29F3-B365-7453B6A30C2C}"/>
              </a:ext>
            </a:extLst>
          </p:cNvPr>
          <p:cNvSpPr/>
          <p:nvPr/>
        </p:nvSpPr>
        <p:spPr>
          <a:xfrm>
            <a:off x="762000" y="2918131"/>
            <a:ext cx="4735286" cy="99604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05FBA79D-D658-72F2-371F-1C5FCD679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42" y="3156491"/>
            <a:ext cx="4426031" cy="519321"/>
          </a:xfrm>
          <a:prstGeom prst="rect">
            <a:avLst/>
          </a:prstGeom>
        </p:spPr>
      </p:pic>
    </p:spTree>
    <p:extLst>
      <p:ext uri="{BB962C8B-B14F-4D97-AF65-F5344CB8AC3E}">
        <p14:creationId xmlns:p14="http://schemas.microsoft.com/office/powerpoint/2010/main" val="11160351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746A3-BF9B-40F0-AE83-C7F08878482E}"/>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PowerShell and Me</a:t>
            </a:r>
          </a:p>
        </p:txBody>
      </p:sp>
      <p:pic>
        <p:nvPicPr>
          <p:cNvPr id="5" name="Picture 4" descr="Text&#10;&#10;Description automatically generated with medium confidence">
            <a:extLst>
              <a:ext uri="{FF2B5EF4-FFF2-40B4-BE49-F238E27FC236}">
                <a16:creationId xmlns:a16="http://schemas.microsoft.com/office/drawing/2014/main" id="{1824E797-6FBE-80A4-4806-5307D389CA65}"/>
              </a:ext>
            </a:extLst>
          </p:cNvPr>
          <p:cNvPicPr>
            <a:picLocks noChangeAspect="1"/>
          </p:cNvPicPr>
          <p:nvPr/>
        </p:nvPicPr>
        <p:blipFill rotWithShape="1">
          <a:blip r:embed="rId3">
            <a:extLst>
              <a:ext uri="{28A0092B-C50C-407E-A947-70E740481C1C}">
                <a14:useLocalDpi xmlns:a14="http://schemas.microsoft.com/office/drawing/2010/main" val="0"/>
              </a:ext>
            </a:extLst>
          </a:blip>
          <a:srcRect l="9173" r="5638"/>
          <a:stretch/>
        </p:blipFill>
        <p:spPr>
          <a:xfrm>
            <a:off x="841248" y="2516777"/>
            <a:ext cx="6236208" cy="3660185"/>
          </a:xfrm>
          <a:prstGeom prst="rect">
            <a:avLst/>
          </a:prstGeom>
        </p:spPr>
      </p:pic>
      <p:sp>
        <p:nvSpPr>
          <p:cNvPr id="4" name="Slide Number Placeholder 3">
            <a:extLst>
              <a:ext uri="{FF2B5EF4-FFF2-40B4-BE49-F238E27FC236}">
                <a16:creationId xmlns:a16="http://schemas.microsoft.com/office/drawing/2014/main" id="{3C8ED4C0-F1BA-4121-B6E1-7CE27A64CC72}"/>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a:pPr>
                <a:spcAft>
                  <a:spcPts val="600"/>
                </a:spcAft>
              </a:pPr>
              <a:t>3</a:t>
            </a:fld>
            <a:endParaRPr lang="en-US"/>
          </a:p>
        </p:txBody>
      </p:sp>
      <p:graphicFrame>
        <p:nvGraphicFramePr>
          <p:cNvPr id="6" name="Content Placeholder 5">
            <a:extLst>
              <a:ext uri="{FF2B5EF4-FFF2-40B4-BE49-F238E27FC236}">
                <a16:creationId xmlns:a16="http://schemas.microsoft.com/office/drawing/2014/main" id="{B25FD47A-8B0F-4685-AC06-6ADBDC4F38F7}"/>
              </a:ext>
            </a:extLst>
          </p:cNvPr>
          <p:cNvGraphicFramePr>
            <a:graphicFrameLocks noGrp="1"/>
          </p:cNvGraphicFramePr>
          <p:nvPr>
            <p:ph idx="1"/>
            <p:extLst>
              <p:ext uri="{D42A27DB-BD31-4B8C-83A1-F6EECF244321}">
                <p14:modId xmlns:p14="http://schemas.microsoft.com/office/powerpoint/2010/main" val="4066718744"/>
              </p:ext>
            </p:extLst>
          </p:nvPr>
        </p:nvGraphicFramePr>
        <p:xfrm>
          <a:off x="7546848" y="2516777"/>
          <a:ext cx="3803904" cy="366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832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DC84-1363-41CC-BEDC-7C6A7D93FC3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When all you have is a hammer…</a:t>
            </a:r>
          </a:p>
        </p:txBody>
      </p:sp>
      <p:cxnSp>
        <p:nvCxnSpPr>
          <p:cNvPr id="1035" name="Straight Connector 10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Leatherman Wingman® Multi-Tool - Mukama">
            <a:extLst>
              <a:ext uri="{FF2B5EF4-FFF2-40B4-BE49-F238E27FC236}">
                <a16:creationId xmlns:a16="http://schemas.microsoft.com/office/drawing/2014/main" id="{50AA3177-06C4-4F83-D7C0-9766FF32E7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48906" y="2324711"/>
            <a:ext cx="399763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tool&#10;&#10;Description automatically generated">
            <a:extLst>
              <a:ext uri="{FF2B5EF4-FFF2-40B4-BE49-F238E27FC236}">
                <a16:creationId xmlns:a16="http://schemas.microsoft.com/office/drawing/2014/main" id="{A72B23C0-1527-47EB-AC9B-9A2871BB501E}"/>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6882" y="3191235"/>
            <a:ext cx="5455917" cy="2468802"/>
          </a:xfrm>
          <a:prstGeom prst="rect">
            <a:avLst/>
          </a:prstGeom>
        </p:spPr>
      </p:pic>
      <p:sp>
        <p:nvSpPr>
          <p:cNvPr id="3" name="Slide Number Placeholder 2">
            <a:extLst>
              <a:ext uri="{FF2B5EF4-FFF2-40B4-BE49-F238E27FC236}">
                <a16:creationId xmlns:a16="http://schemas.microsoft.com/office/drawing/2014/main" id="{B098C062-374D-4773-8D66-C41F31BDC8C0}"/>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13726FE4-A2DC-4B38-A9D9-4F364D3FF482}"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42562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E759A6BD-8D7F-7F9D-B488-F22FF736FEF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071" b="3071"/>
          <a:stretch/>
        </p:blipFill>
        <p:spPr>
          <a:xfrm>
            <a:off x="811801" y="457200"/>
            <a:ext cx="10568398" cy="5943600"/>
          </a:xfrm>
          <a:prstGeom prst="rect">
            <a:avLst/>
          </a:prstGeom>
        </p:spPr>
      </p:pic>
      <p:sp>
        <p:nvSpPr>
          <p:cNvPr id="4" name="Slide Number Placeholder 3">
            <a:extLst>
              <a:ext uri="{FF2B5EF4-FFF2-40B4-BE49-F238E27FC236}">
                <a16:creationId xmlns:a16="http://schemas.microsoft.com/office/drawing/2014/main" id="{AC3AE0E3-6492-EA7F-4BA5-0FA45070D92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13726FE4-A2DC-4B38-A9D9-4F364D3FF482}" type="slidenum">
              <a:rPr lang="en-US" sz="1100">
                <a:solidFill>
                  <a:srgbClr val="FFFFFF"/>
                </a:solidFill>
              </a:rPr>
              <a:pPr>
                <a:spcAft>
                  <a:spcPts val="600"/>
                </a:spcAft>
              </a:pPr>
              <a:t>5</a:t>
            </a:fld>
            <a:endParaRPr lang="en-US" sz="1100">
              <a:solidFill>
                <a:srgbClr val="FFFFFF"/>
              </a:solidFill>
            </a:endParaRPr>
          </a:p>
        </p:txBody>
      </p:sp>
    </p:spTree>
    <p:extLst>
      <p:ext uri="{BB962C8B-B14F-4D97-AF65-F5344CB8AC3E}">
        <p14:creationId xmlns:p14="http://schemas.microsoft.com/office/powerpoint/2010/main" val="299380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572001" y="601744"/>
            <a:ext cx="6781800" cy="1338696"/>
          </a:xfrm>
        </p:spPr>
        <p:txBody>
          <a:bodyPr>
            <a:normAutofit/>
          </a:bodyPr>
          <a:lstStyle/>
          <a:p>
            <a:r>
              <a:rPr lang="en-US" dirty="0"/>
              <a:t>What is PowerShell?</a:t>
            </a:r>
          </a:p>
        </p:txBody>
      </p:sp>
      <p:pic>
        <p:nvPicPr>
          <p:cNvPr id="6" name="Picture 5">
            <a:extLst>
              <a:ext uri="{FF2B5EF4-FFF2-40B4-BE49-F238E27FC236}">
                <a16:creationId xmlns:a16="http://schemas.microsoft.com/office/drawing/2014/main" id="{117A5983-C041-5E29-0993-E3D50B25485A}"/>
              </a:ext>
            </a:extLst>
          </p:cNvPr>
          <p:cNvPicPr>
            <a:picLocks noChangeAspect="1"/>
          </p:cNvPicPr>
          <p:nvPr/>
        </p:nvPicPr>
        <p:blipFill rotWithShape="1">
          <a:blip r:embed="rId3">
            <a:extLst>
              <a:ext uri="{28A0092B-C50C-407E-A947-70E740481C1C}">
                <a14:useLocalDpi xmlns:a14="http://schemas.microsoft.com/office/drawing/2010/main" val="0"/>
              </a:ext>
            </a:extLst>
          </a:blip>
          <a:srcRect t="1355" r="1" b="3928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6</a:t>
            </a:fld>
            <a:endParaRPr lang="en-US" sz="1000"/>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827970985"/>
              </p:ext>
            </p:extLst>
          </p:nvPr>
        </p:nvGraphicFramePr>
        <p:xfrm>
          <a:off x="4572001" y="2201958"/>
          <a:ext cx="6781800" cy="39007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Text&#10;&#10;Description automatically generated">
            <a:extLst>
              <a:ext uri="{FF2B5EF4-FFF2-40B4-BE49-F238E27FC236}">
                <a16:creationId xmlns:a16="http://schemas.microsoft.com/office/drawing/2014/main" id="{0216DD39-AC66-9CC0-45F8-33AB1B08C5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0230" y="2275457"/>
            <a:ext cx="6268439" cy="3753731"/>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2818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AEFBC-1EC7-996D-08C4-29728739A6F0}"/>
              </a:ext>
            </a:extLst>
          </p:cNvPr>
          <p:cNvSpPr>
            <a:spLocks noGrp="1"/>
          </p:cNvSpPr>
          <p:nvPr>
            <p:ph type="title"/>
          </p:nvPr>
        </p:nvSpPr>
        <p:spPr>
          <a:xfrm>
            <a:off x="7320466" y="609600"/>
            <a:ext cx="4140014" cy="1330839"/>
          </a:xfrm>
        </p:spPr>
        <p:txBody>
          <a:bodyPr>
            <a:normAutofit/>
          </a:bodyPr>
          <a:lstStyle/>
          <a:p>
            <a:r>
              <a:rPr lang="en-US"/>
              <a:t>PowerShell and You!</a:t>
            </a:r>
          </a:p>
        </p:txBody>
      </p:sp>
      <p:pic>
        <p:nvPicPr>
          <p:cNvPr id="6" name="Content Placeholder 5" descr="A picture containing helmet&#10;&#10;Description automatically generated">
            <a:extLst>
              <a:ext uri="{FF2B5EF4-FFF2-40B4-BE49-F238E27FC236}">
                <a16:creationId xmlns:a16="http://schemas.microsoft.com/office/drawing/2014/main" id="{E7DF2A1E-E9F8-A387-B197-7026B383C612}"/>
              </a:ext>
            </a:extLst>
          </p:cNvPr>
          <p:cNvPicPr>
            <a:picLocks noChangeAspect="1"/>
          </p:cNvPicPr>
          <p:nvPr/>
        </p:nvPicPr>
        <p:blipFill rotWithShape="1">
          <a:blip r:embed="rId3">
            <a:extLst>
              <a:ext uri="{28A0092B-C50C-407E-A947-70E740481C1C}">
                <a14:useLocalDpi xmlns:a14="http://schemas.microsoft.com/office/drawing/2010/main" val="0"/>
              </a:ext>
            </a:extLst>
          </a:blip>
          <a:srcRect r="1219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10" name="Content Placeholder 9">
            <a:extLst>
              <a:ext uri="{FF2B5EF4-FFF2-40B4-BE49-F238E27FC236}">
                <a16:creationId xmlns:a16="http://schemas.microsoft.com/office/drawing/2014/main" id="{B1BE010E-191A-35D8-096A-5AE66A2D1A06}"/>
              </a:ext>
            </a:extLst>
          </p:cNvPr>
          <p:cNvSpPr>
            <a:spLocks noGrp="1"/>
          </p:cNvSpPr>
          <p:nvPr>
            <p:ph idx="1"/>
          </p:nvPr>
        </p:nvSpPr>
        <p:spPr>
          <a:xfrm>
            <a:off x="7320465" y="2194102"/>
            <a:ext cx="4140013" cy="3908586"/>
          </a:xfrm>
        </p:spPr>
        <p:txBody>
          <a:bodyPr>
            <a:normAutofit/>
          </a:bodyPr>
          <a:lstStyle/>
          <a:p>
            <a:r>
              <a:rPr lang="en-US" sz="4000" dirty="0"/>
              <a:t>Powerful</a:t>
            </a:r>
          </a:p>
          <a:p>
            <a:r>
              <a:rPr lang="en-US" sz="4000" dirty="0"/>
              <a:t>Everywhere</a:t>
            </a:r>
          </a:p>
          <a:p>
            <a:r>
              <a:rPr lang="en-US" sz="4000" dirty="0"/>
              <a:t>Familiar</a:t>
            </a:r>
          </a:p>
        </p:txBody>
      </p:sp>
      <p:sp>
        <p:nvSpPr>
          <p:cNvPr id="4" name="Slide Number Placeholder 3">
            <a:extLst>
              <a:ext uri="{FF2B5EF4-FFF2-40B4-BE49-F238E27FC236}">
                <a16:creationId xmlns:a16="http://schemas.microsoft.com/office/drawing/2014/main" id="{A02942BD-DD03-106D-5AF2-92CFF73C3EFF}"/>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solidFill>
                  <a:schemeClr val="tx1">
                    <a:lumMod val="50000"/>
                    <a:lumOff val="50000"/>
                  </a:schemeClr>
                </a:solidFill>
              </a:rPr>
              <a:pPr>
                <a:spcAft>
                  <a:spcPts val="600"/>
                </a:spcAft>
              </a:pPr>
              <a:t>7</a:t>
            </a:fld>
            <a:endParaRPr lang="en-US" sz="1000">
              <a:solidFill>
                <a:schemeClr val="tx1">
                  <a:lumMod val="50000"/>
                  <a:lumOff val="50000"/>
                </a:schemeClr>
              </a:solidFill>
            </a:endParaRPr>
          </a:p>
        </p:txBody>
      </p:sp>
    </p:spTree>
    <p:extLst>
      <p:ext uri="{BB962C8B-B14F-4D97-AF65-F5344CB8AC3E}">
        <p14:creationId xmlns:p14="http://schemas.microsoft.com/office/powerpoint/2010/main" val="162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PowerShell Concepts</a:t>
            </a: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392030849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p:txBody>
          <a:bodyPr/>
          <a:lstStyle/>
          <a:p>
            <a:fld id="{13726FE4-A2DC-4B38-A9D9-4F364D3FF482}" type="slidenum">
              <a:rPr lang="en-US" smtClean="0"/>
              <a:t>8</a:t>
            </a:fld>
            <a:endParaRPr lang="en-US"/>
          </a:p>
        </p:txBody>
      </p:sp>
    </p:spTree>
    <p:extLst>
      <p:ext uri="{BB962C8B-B14F-4D97-AF65-F5344CB8AC3E}">
        <p14:creationId xmlns:p14="http://schemas.microsoft.com/office/powerpoint/2010/main" val="13666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D338FCD-117E-40E4-94FA-DD084AC98F9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853EBC26-94B2-4EBE-8360-5BF4DB2CFD2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BB465B6-0BEB-466B-B905-239E9319167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83929DF1-142E-4A79-B10D-DA2585C9EB0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BF6C5F8-9879-4F2E-99CA-E36206F56E5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EA4FF41A-2FD4-49B0-9558-502BA73B8DBB}"/>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D074849A-E88E-4E86-BD88-1FC3BFC94EC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B18609C-2290-4D66-A9D9-D5370991CCB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EDDE39E7-70B5-4DC0-8BE0-12DA46503AB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F96EE8E6-4404-4632-B52C-49E0DA69E8B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PowerShell </a:t>
            </a:r>
            <a:br>
              <a:rPr lang="en-US" dirty="0">
                <a:solidFill>
                  <a:srgbClr val="FFFFFF"/>
                </a:solidFill>
              </a:rPr>
            </a:br>
            <a:r>
              <a:rPr lang="en-US" dirty="0">
                <a:solidFill>
                  <a:srgbClr val="FFFFFF"/>
                </a:solidFill>
              </a:rPr>
              <a:t>Script File Concepts</a:t>
            </a: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2393068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p:txBody>
          <a:bodyPr/>
          <a:lstStyle/>
          <a:p>
            <a:fld id="{13726FE4-A2DC-4B38-A9D9-4F364D3FF482}" type="slidenum">
              <a:rPr lang="en-US" smtClean="0"/>
              <a:t>9</a:t>
            </a:fld>
            <a:endParaRPr lang="en-US"/>
          </a:p>
        </p:txBody>
      </p:sp>
    </p:spTree>
    <p:extLst>
      <p:ext uri="{BB962C8B-B14F-4D97-AF65-F5344CB8AC3E}">
        <p14:creationId xmlns:p14="http://schemas.microsoft.com/office/powerpoint/2010/main" val="3860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B220136-2F2C-4939-8F03-0FB09EB8F39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A808670-B7D7-4BE9-A055-D69DEA72D6A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7F7387AC-0D7E-4F74-AA04-EDF2DE61796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CE2C442-9DE6-4506-965C-7FAD25A0011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82C9D1C-3F94-4BBB-B871-7CE39C79E40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18F5525E-9CF5-4731-99B5-660F9CC4B41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97DBECF8-C9F4-437B-BD37-F654EB1CA5F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C0F1A823-9A81-416A-BF6E-2AE8EF4150E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BBAE3045-822D-4078-956C-FEC8ED464D1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FEB3519A-D70F-4C27-B7DC-2AB4353B2027}"/>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6F60E22D-1D18-4358-B9DF-54A9B9C26B33}"/>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A8E9AFD0-925C-41AF-A8E8-908B87F1794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2236</TotalTime>
  <Words>461</Words>
  <Application>Microsoft Office PowerPoint</Application>
  <PresentationFormat>Widescreen</PresentationFormat>
  <Paragraphs>119</Paragraphs>
  <Slides>16</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Tw Cen MT</vt:lpstr>
      <vt:lpstr>Office Theme</vt:lpstr>
      <vt:lpstr>Why Developers Should Love PowerShell</vt:lpstr>
      <vt:lpstr>Kurt Kroeker Sr. Integration Software Developer EnergyCAP, LLC</vt:lpstr>
      <vt:lpstr>PowerShell and Me</vt:lpstr>
      <vt:lpstr>When all you have is a hammer…</vt:lpstr>
      <vt:lpstr>PowerPoint Presentation</vt:lpstr>
      <vt:lpstr>What is PowerShell?</vt:lpstr>
      <vt:lpstr>PowerShell and You!</vt:lpstr>
      <vt:lpstr>PowerShell Concepts</vt:lpstr>
      <vt:lpstr>PowerShell  Script File Concepts</vt:lpstr>
      <vt:lpstr>PowerShell Working Tips</vt:lpstr>
      <vt:lpstr>PowerShell Gotchas</vt:lpstr>
      <vt:lpstr>Conclusion</vt:lpstr>
      <vt:lpstr>PowerShell Resources</vt:lpstr>
      <vt:lpstr>Kurt Kroeker Sr. Integration Software Developer EnergyCAP, LLC</vt:lpstr>
      <vt:lpstr>Go forth and conquer!</vt:lpstr>
      <vt:lpstr>Subjects Not Covered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Developers Should Love PowerShell</dc:title>
  <dc:creator>Kurt Kroeker</dc:creator>
  <cp:lastModifiedBy>Kurt Kroeker</cp:lastModifiedBy>
  <cp:revision>119</cp:revision>
  <dcterms:created xsi:type="dcterms:W3CDTF">2019-11-09T18:41:13Z</dcterms:created>
  <dcterms:modified xsi:type="dcterms:W3CDTF">2022-11-08T17:22:15Z</dcterms:modified>
</cp:coreProperties>
</file>